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7" r:id="rId17"/>
    <p:sldId id="278" r:id="rId18"/>
    <p:sldId id="283" r:id="rId19"/>
    <p:sldId id="284" r:id="rId20"/>
    <p:sldId id="290" r:id="rId21"/>
    <p:sldId id="291" r:id="rId22"/>
    <p:sldId id="333" r:id="rId23"/>
    <p:sldId id="296" r:id="rId24"/>
    <p:sldId id="297" r:id="rId25"/>
    <p:sldId id="298" r:id="rId26"/>
    <p:sldId id="299" r:id="rId27"/>
    <p:sldId id="334" r:id="rId28"/>
    <p:sldId id="301" r:id="rId29"/>
    <p:sldId id="303" r:id="rId30"/>
    <p:sldId id="341" r:id="rId31"/>
    <p:sldId id="304" r:id="rId32"/>
    <p:sldId id="335" r:id="rId33"/>
    <p:sldId id="306" r:id="rId34"/>
    <p:sldId id="308" r:id="rId35"/>
    <p:sldId id="309" r:id="rId36"/>
    <p:sldId id="310" r:id="rId37"/>
    <p:sldId id="336" r:id="rId38"/>
    <p:sldId id="312" r:id="rId39"/>
    <p:sldId id="313" r:id="rId40"/>
    <p:sldId id="314" r:id="rId41"/>
    <p:sldId id="342" r:id="rId42"/>
    <p:sldId id="340" r:id="rId43"/>
    <p:sldId id="316" r:id="rId44"/>
    <p:sldId id="337" r:id="rId45"/>
    <p:sldId id="318" r:id="rId46"/>
    <p:sldId id="319" r:id="rId47"/>
    <p:sldId id="320" r:id="rId48"/>
    <p:sldId id="321" r:id="rId49"/>
    <p:sldId id="338" r:id="rId50"/>
    <p:sldId id="324" r:id="rId51"/>
    <p:sldId id="325" r:id="rId52"/>
    <p:sldId id="326" r:id="rId53"/>
    <p:sldId id="327" r:id="rId54"/>
    <p:sldId id="346" r:id="rId55"/>
    <p:sldId id="347" r:id="rId56"/>
    <p:sldId id="343" r:id="rId57"/>
    <p:sldId id="345" r:id="rId58"/>
    <p:sldId id="330" r:id="rId59"/>
  </p:sldIdLst>
  <p:sldSz cx="12192000" cy="6858000"/>
  <p:notesSz cx="6858000" cy="9144000"/>
  <p:embeddedFontLst>
    <p:embeddedFont>
      <p:font typeface="OPPOSans B" panose="02010600030101010101" charset="-122"/>
      <p:regular r:id="rId61"/>
    </p:embeddedFont>
    <p:embeddedFont>
      <p:font typeface="OPPOSans H" panose="02010600030101010101" charset="-122"/>
      <p:regular r:id="rId62"/>
    </p:embeddedFont>
    <p:embeddedFont>
      <p:font typeface="Source Han Sans" panose="02010600030101010101" charset="-122"/>
      <p:regular r:id="rId63"/>
    </p:embeddedFont>
    <p:embeddedFont>
      <p:font typeface="Source Han Sans CN Bold" panose="02010600030101010101" charset="-122"/>
      <p:regular r:id="rId64"/>
    </p:embeddedFont>
    <p:embeddedFont>
      <p:font typeface="思源黑体 CN Regular" panose="02010600030101010101" charset="-122"/>
      <p:regular r:id="rId65"/>
    </p:embeddedFont>
    <p:embeddedFont>
      <p:font typeface="等线" panose="02010600030101010101" pitchFamily="2" charset="-122"/>
      <p:regular r:id="rId66"/>
      <p:bold r:id="rId67"/>
    </p:embeddedFont>
    <p:embeddedFont>
      <p:font typeface="微软雅黑" panose="020B0503020204020204" pitchFamily="34" charset="-122"/>
      <p:regular r:id="rId68"/>
      <p:bold r:id="rId6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288" y="30"/>
      </p:cViewPr>
      <p:guideLst/>
    </p:cSldViewPr>
  </p:slideViewPr>
  <p:outlineViewPr>
    <p:cViewPr>
      <p:scale>
        <a:sx n="33" d="100"/>
        <a:sy n="33" d="100"/>
      </p:scale>
      <p:origin x="0" y="-25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40029-2D08-4360-86C1-E323CD0DF522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04920-B034-428A-A4E3-B398301BC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4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04920-B034-428A-A4E3-B398301BCB1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61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0400" y="4858910"/>
            <a:ext cx="3152768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0774" y="4897265"/>
            <a:ext cx="3152769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朱子玥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10230720412</a:t>
            </a:r>
            <a:endParaRPr kumimoji="1"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109979" y="1508760"/>
            <a:ext cx="6756764" cy="23615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基于深度学习模型的气象预测与模型优化</a:t>
            </a:r>
            <a:endParaRPr kumimoji="1" lang="zh-CN" altLang="en-US" sz="14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标题 1"/>
          <p:cNvSpPr txBox="1"/>
          <p:nvPr/>
        </p:nvSpPr>
        <p:spPr>
          <a:xfrm>
            <a:off x="660400" y="1590261"/>
            <a:ext cx="175592" cy="215679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A2FA32-4346-4C01-BAB7-62389E368ACD}"/>
              </a:ext>
            </a:extLst>
          </p:cNvPr>
          <p:cNvSpPr txBox="1"/>
          <p:nvPr/>
        </p:nvSpPr>
        <p:spPr>
          <a:xfrm>
            <a:off x="275711" y="5419745"/>
            <a:ext cx="6854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仓库链接：</a:t>
            </a: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https://github.com/PiggySusie/Climate-Prediction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ResNet-Seq2Img 模型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4327C17-F8A2-474A-891D-B885CA194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65" y="2255594"/>
            <a:ext cx="5360842" cy="25848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D399908-9C0F-45E6-8DC5-B47981F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41" y="1095829"/>
            <a:ext cx="5010003" cy="258485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74A1CBC-5639-4FD8-A56F-2C28F4A1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1" y="3839588"/>
            <a:ext cx="5128303" cy="25848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ResNet-Img2Img 模型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E513261-D3E0-4B3C-BD38-F1156ADA8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856" y="2192891"/>
            <a:ext cx="5214938" cy="266223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63228E-52AC-4D89-BD04-3023061B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880952"/>
            <a:ext cx="5214938" cy="264305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FFD43E6-9C05-439B-9007-9F29A83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59" y="3732061"/>
            <a:ext cx="5214938" cy="26957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rot="10800000">
            <a:off x="-1" y="3191527"/>
            <a:ext cx="12192000" cy="3666473"/>
          </a:xfrm>
          <a:custGeom>
            <a:avLst/>
            <a:gdLst>
              <a:gd name="connsiteX0" fmla="*/ 0 w 12192000"/>
              <a:gd name="connsiteY0" fmla="*/ 3666470 h 3666473"/>
              <a:gd name="connsiteX1" fmla="*/ 0 w 12192000"/>
              <a:gd name="connsiteY1" fmla="*/ 1091228 h 3666473"/>
              <a:gd name="connsiteX2" fmla="*/ 1175317 w 12192000"/>
              <a:gd name="connsiteY2" fmla="*/ 0 h 3666473"/>
              <a:gd name="connsiteX3" fmla="*/ 3949008 w 12192000"/>
              <a:gd name="connsiteY3" fmla="*/ 0 h 3666473"/>
              <a:gd name="connsiteX4" fmla="*/ 12192000 w 12192000"/>
              <a:gd name="connsiteY4" fmla="*/ 3666473 h 3666473"/>
              <a:gd name="connsiteX5" fmla="*/ 8242987 w 12192000"/>
              <a:gd name="connsiteY5" fmla="*/ 0 h 3666473"/>
              <a:gd name="connsiteX6" fmla="*/ 11016680 w 12192000"/>
              <a:gd name="connsiteY6" fmla="*/ 0 h 3666473"/>
              <a:gd name="connsiteX7" fmla="*/ 12192000 w 12192000"/>
              <a:gd name="connsiteY7" fmla="*/ 1091230 h 3666473"/>
            </a:gdLst>
            <a:ahLst/>
            <a:cxnLst/>
            <a:rect l="l" t="t" r="r" b="b"/>
            <a:pathLst>
              <a:path w="12192000" h="3666473">
                <a:moveTo>
                  <a:pt x="0" y="3666470"/>
                </a:moveTo>
                <a:lnTo>
                  <a:pt x="0" y="1091228"/>
                </a:lnTo>
                <a:lnTo>
                  <a:pt x="1175317" y="0"/>
                </a:lnTo>
                <a:lnTo>
                  <a:pt x="3949008" y="0"/>
                </a:lnTo>
                <a:close/>
                <a:moveTo>
                  <a:pt x="12192000" y="3666473"/>
                </a:moveTo>
                <a:lnTo>
                  <a:pt x="8242987" y="0"/>
                </a:lnTo>
                <a:lnTo>
                  <a:pt x="11016680" y="0"/>
                </a:lnTo>
                <a:lnTo>
                  <a:pt x="12192000" y="10912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690565" y="1601306"/>
            <a:ext cx="642968" cy="64306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30735" y="1538355"/>
            <a:ext cx="682273" cy="64305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42394" y="2244368"/>
            <a:ext cx="4858954" cy="5028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四组模型评估结果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82572" y="2307321"/>
            <a:ext cx="4858954" cy="5028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图表可视化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Seq2Img vs Img2Img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3189436-D582-44DC-B6EF-CD2E9DE2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0" y="3247723"/>
            <a:ext cx="5685976" cy="21812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56A213-D5AF-4887-98DD-B3A20ABA1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39" y="3511732"/>
            <a:ext cx="2776843" cy="16532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1C31DD7-780F-4A26-946A-40428ACBF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045" y="3462444"/>
            <a:ext cx="2985175" cy="16861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7599" y="2916422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从网格规模到局部时系</a:t>
            </a:r>
            <a:endParaRPr kumimoji="1" lang="zh-CN" altLang="en-US"/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" y="5076824"/>
            <a:ext cx="12192000" cy="1781175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527305">
            <a:off x="1531123" y="2312483"/>
            <a:ext cx="7606604" cy="434186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239048">
            <a:off x="1826976" y="1960920"/>
            <a:ext cx="8580609" cy="4897825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64339" y="1951019"/>
            <a:ext cx="8596539" cy="490691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47001" y="2108893"/>
            <a:ext cx="8211269" cy="474904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906377" y="3795016"/>
            <a:ext cx="7347965" cy="28245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到时序</a:t>
            </a:r>
            <a:r>
              <a:rPr lang="en-US" altLang="zh-CN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ResNet1D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图像型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主要用于处理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空间网格图像数据，其核心优势在于通过</a:t>
            </a: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卷积操作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提取局部空间特征。然而，当任务从空间建模转向时序建模时，使用传统的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卷积结构并不合适，因为我们需要的是</a:t>
            </a: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时间维度上的模式识别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，而不是空间模式。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因此，我将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的结构迁移为</a:t>
            </a: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时序型</a:t>
            </a:r>
            <a:r>
              <a:rPr lang="en-US" altLang="zh-CN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ResNet1D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。这种转化的关键在于：</a:t>
            </a:r>
          </a:p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输入结构的变化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：从空间图像的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格式转换为时间序列数据格式，每个变量的时间序列将作为一个通道输入到模型中。</a:t>
            </a:r>
          </a:p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卷积核的变化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：从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卷积转为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1D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卷积，适应时间序列数据的特征提取。</a:t>
            </a:r>
          </a:p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残差连接的保留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：保持了</a:t>
            </a: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的训练稳定性，使得模型能够在建模时序特征时，避免信息丢失和过度压缩。</a:t>
            </a:r>
          </a:p>
          <a:p>
            <a:pPr algn="ctr">
              <a:lnSpc>
                <a:spcPct val="150000"/>
              </a:lnSpc>
            </a:pPr>
            <a:endParaRPr kumimoji="1"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803359" y="2831581"/>
            <a:ext cx="5098552" cy="705916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12781" y="2875271"/>
            <a:ext cx="4279709" cy="6185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时序模型优势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转向局部时序建模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61565" y="2732009"/>
            <a:ext cx="4918765" cy="17452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LSTM</a:t>
            </a:r>
            <a:r>
              <a:rPr kumimoji="1" lang="zh-CN" altLang="en-US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是一种经典的循环神经网络（</a:t>
            </a:r>
            <a:r>
              <a:rPr kumimoji="1" lang="en-US" altLang="zh-CN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RNN</a:t>
            </a:r>
            <a:r>
              <a:rPr kumimoji="1" lang="zh-CN" altLang="en-US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），擅长建模时间序列中的长短期依赖关系。它通过门控结构调节信息流，适合捕捉气象数据中的长期变化趋势，如温度和湿度的周期性变化。</a:t>
            </a: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561565" y="2125619"/>
            <a:ext cx="4918765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LSTM 模型</a:t>
            </a:r>
            <a:endParaRPr kumimoji="1"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61567" y="1760505"/>
            <a:ext cx="291103" cy="28171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918705" y="2116183"/>
            <a:ext cx="314291" cy="3048000"/>
          </a:xfrm>
          <a:custGeom>
            <a:avLst/>
            <a:gdLst>
              <a:gd name="connsiteX0" fmla="*/ 56606 w 314291"/>
              <a:gd name="connsiteY0" fmla="*/ 0 h 3048000"/>
              <a:gd name="connsiteX1" fmla="*/ 113212 w 314291"/>
              <a:gd name="connsiteY1" fmla="*/ 56606 h 3048000"/>
              <a:gd name="connsiteX2" fmla="*/ 113212 w 314291"/>
              <a:gd name="connsiteY2" fmla="*/ 1247565 h 3048000"/>
              <a:gd name="connsiteX3" fmla="*/ 133816 w 314291"/>
              <a:gd name="connsiteY3" fmla="*/ 1251725 h 3048000"/>
              <a:gd name="connsiteX4" fmla="*/ 314291 w 314291"/>
              <a:gd name="connsiteY4" fmla="*/ 1523999 h 3048000"/>
              <a:gd name="connsiteX5" fmla="*/ 133816 w 314291"/>
              <a:gd name="connsiteY5" fmla="*/ 1796274 h 3048000"/>
              <a:gd name="connsiteX6" fmla="*/ 113212 w 314291"/>
              <a:gd name="connsiteY6" fmla="*/ 1800434 h 3048000"/>
              <a:gd name="connsiteX7" fmla="*/ 113212 w 314291"/>
              <a:gd name="connsiteY7" fmla="*/ 2991394 h 3048000"/>
              <a:gd name="connsiteX8" fmla="*/ 56606 w 314291"/>
              <a:gd name="connsiteY8" fmla="*/ 3048000 h 3048000"/>
              <a:gd name="connsiteX9" fmla="*/ 0 w 314291"/>
              <a:gd name="connsiteY9" fmla="*/ 2991394 h 3048000"/>
              <a:gd name="connsiteX10" fmla="*/ 0 w 314291"/>
              <a:gd name="connsiteY10" fmla="*/ 56606 h 3048000"/>
              <a:gd name="connsiteX11" fmla="*/ 56606 w 314291"/>
              <a:gd name="connsiteY11" fmla="*/ 0 h 3048000"/>
            </a:gdLst>
            <a:ahLst/>
            <a:cxnLst/>
            <a:rect l="l" t="t" r="r" b="b"/>
            <a:pathLst>
              <a:path w="314291" h="3048000">
                <a:moveTo>
                  <a:pt x="56606" y="0"/>
                </a:moveTo>
                <a:cubicBezTo>
                  <a:pt x="87869" y="0"/>
                  <a:pt x="113212" y="25343"/>
                  <a:pt x="113212" y="56606"/>
                </a:cubicBezTo>
                <a:lnTo>
                  <a:pt x="113212" y="1247565"/>
                </a:lnTo>
                <a:lnTo>
                  <a:pt x="133816" y="1251725"/>
                </a:lnTo>
                <a:cubicBezTo>
                  <a:pt x="239873" y="1296584"/>
                  <a:pt x="314291" y="1401602"/>
                  <a:pt x="314291" y="1523999"/>
                </a:cubicBezTo>
                <a:cubicBezTo>
                  <a:pt x="314291" y="1646399"/>
                  <a:pt x="239873" y="1751416"/>
                  <a:pt x="133816" y="1796274"/>
                </a:cubicBezTo>
                <a:lnTo>
                  <a:pt x="113212" y="1800434"/>
                </a:lnTo>
                <a:lnTo>
                  <a:pt x="113212" y="2991394"/>
                </a:lnTo>
                <a:cubicBezTo>
                  <a:pt x="113212" y="3022657"/>
                  <a:pt x="87869" y="3048000"/>
                  <a:pt x="56606" y="3048000"/>
                </a:cubicBezTo>
                <a:cubicBezTo>
                  <a:pt x="25343" y="3048000"/>
                  <a:pt x="0" y="3022657"/>
                  <a:pt x="0" y="2991394"/>
                </a:cubicBezTo>
                <a:lnTo>
                  <a:pt x="0" y="56606"/>
                </a:lnTo>
                <a:cubicBezTo>
                  <a:pt x="0" y="25343"/>
                  <a:pt x="25343" y="0"/>
                  <a:pt x="56606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42259" y="4275529"/>
            <a:ext cx="4918765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Transformer</a:t>
            </a:r>
            <a:r>
              <a:rPr kumimoji="1" lang="zh-CN" altLang="en-US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采用基于自注意力机制的架构，能够在一次前向传播中捕获整个序列中任意位置之间的依赖关系。其主要优势在于能够建模长时间跨度的依赖关系，特别适合捕捉气象中的季节性波动和长期趋势。</a:t>
            </a: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42259" y="3536020"/>
            <a:ext cx="4918765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Transformer 模型</a:t>
            </a:r>
            <a:endParaRPr kumimoji="1"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853100" y="1778298"/>
            <a:ext cx="291103" cy="26391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 b="1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模型</a:t>
            </a:r>
            <a:r>
              <a:rPr kumimoji="1" lang="zh-CN" altLang="en-US" sz="2400" b="1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选取</a:t>
            </a:r>
            <a:endParaRPr kumimoji="1"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B09C11F-587E-4604-AE16-BE917F7D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996" y="2925440"/>
            <a:ext cx="5833178" cy="15518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625295" y="775154"/>
            <a:ext cx="9153958" cy="4120881"/>
          </a:xfrm>
          <a:prstGeom prst="roundRect">
            <a:avLst>
              <a:gd name="adj" fmla="val 31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25286" y="675300"/>
            <a:ext cx="9153958" cy="395544"/>
          </a:xfrm>
          <a:prstGeom prst="round2DiagRect">
            <a:avLst>
              <a:gd name="adj1" fmla="val 31901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57420" y="786286"/>
            <a:ext cx="2411380" cy="1866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训练过程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LSTM模型训练过程与收敛性分析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5D99406-F76C-49B5-BAFF-55227219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51" y="1109636"/>
            <a:ext cx="8027649" cy="37863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96E7180-854D-4911-AE66-E6D3C6873CE4}"/>
              </a:ext>
            </a:extLst>
          </p:cNvPr>
          <p:cNvSpPr txBox="1"/>
          <p:nvPr/>
        </p:nvSpPr>
        <p:spPr>
          <a:xfrm>
            <a:off x="1594781" y="4995889"/>
            <a:ext cx="12102883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模型在前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内迅速收敛，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Loss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 Loss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均快速下降；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起，验证集误差趋于平稳，说明模型已基本掌握数据规律；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最终在第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Loss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0.0052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 Loss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0.0063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，收敛稳定；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无明显过拟合或震荡，说明模型结构较为稳健。</a:t>
            </a: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229653" y="2409827"/>
            <a:ext cx="648000" cy="180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229653" y="2409827"/>
            <a:ext cx="648001" cy="64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83653" y="2553827"/>
            <a:ext cx="54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LSTM预测表现与误差分析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80A6D5-3119-4DF2-ADD7-B1BFFF1A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59" y="1031709"/>
            <a:ext cx="3173144" cy="10020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C31041-2234-40DD-ADCB-DBD63AD47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12" y="1303332"/>
            <a:ext cx="6932814" cy="3220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B4760B-F653-459D-93F2-125ED606DDB0}"/>
              </a:ext>
            </a:extLst>
          </p:cNvPr>
          <p:cNvSpPr txBox="1"/>
          <p:nvPr/>
        </p:nvSpPr>
        <p:spPr>
          <a:xfrm>
            <a:off x="1153884" y="4701966"/>
            <a:ext cx="911497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模型对温度上升与下降趋势具有良好响应；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波动部分（例如第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个样本点）亦能紧密贴合；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在异常点（如局部高峰）虽有轻微偏离，但总体误差控制在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±1.5K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以内；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说明模型具备较好的 时序跟踪能力与趋势捕捉能力，适用于短时局部气温预测任务。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flipH="1">
            <a:off x="0" y="6384788"/>
            <a:ext cx="12192000" cy="473212"/>
          </a:xfrm>
          <a:custGeom>
            <a:avLst/>
            <a:gdLst>
              <a:gd name="connsiteX0" fmla="*/ 7711777 w 12192000"/>
              <a:gd name="connsiteY0" fmla="*/ 786 h 473212"/>
              <a:gd name="connsiteX1" fmla="*/ 6235700 w 12192000"/>
              <a:gd name="connsiteY1" fmla="*/ 191329 h 473212"/>
              <a:gd name="connsiteX2" fmla="*/ 942182 w 12192000"/>
              <a:gd name="connsiteY2" fmla="*/ 2010 h 473212"/>
              <a:gd name="connsiteX3" fmla="*/ 127794 w 12192000"/>
              <a:gd name="connsiteY3" fmla="*/ 89388 h 473212"/>
              <a:gd name="connsiteX4" fmla="*/ 0 w 12192000"/>
              <a:gd name="connsiteY4" fmla="*/ 117953 h 473212"/>
              <a:gd name="connsiteX5" fmla="*/ 0 w 12192000"/>
              <a:gd name="connsiteY5" fmla="*/ 473212 h 473212"/>
              <a:gd name="connsiteX6" fmla="*/ 12192000 w 12192000"/>
              <a:gd name="connsiteY6" fmla="*/ 473212 h 473212"/>
              <a:gd name="connsiteX7" fmla="*/ 12192000 w 12192000"/>
              <a:gd name="connsiteY7" fmla="*/ 319568 h 473212"/>
              <a:gd name="connsiteX8" fmla="*/ 12140009 w 12192000"/>
              <a:gd name="connsiteY8" fmla="*/ 328586 h 473212"/>
              <a:gd name="connsiteX9" fmla="*/ 7711777 w 12192000"/>
              <a:gd name="connsiteY9" fmla="*/ 786 h 473212"/>
            </a:gdLst>
            <a:ahLst/>
            <a:cxnLst/>
            <a:rect l="l" t="t" r="r" b="b"/>
            <a:pathLst>
              <a:path w="12192000" h="473212">
                <a:moveTo>
                  <a:pt x="7711777" y="786"/>
                </a:moveTo>
                <a:cubicBezTo>
                  <a:pt x="7219752" y="-6931"/>
                  <a:pt x="6727726" y="41168"/>
                  <a:pt x="6235700" y="191329"/>
                </a:cubicBezTo>
                <a:cubicBezTo>
                  <a:pt x="4471194" y="729840"/>
                  <a:pt x="2706688" y="-44269"/>
                  <a:pt x="942182" y="2010"/>
                </a:cubicBezTo>
                <a:cubicBezTo>
                  <a:pt x="670719" y="9129"/>
                  <a:pt x="399257" y="35666"/>
                  <a:pt x="127794" y="89388"/>
                </a:cubicBezTo>
                <a:lnTo>
                  <a:pt x="0" y="117953"/>
                </a:lnTo>
                <a:lnTo>
                  <a:pt x="0" y="473212"/>
                </a:lnTo>
                <a:lnTo>
                  <a:pt x="12192000" y="473212"/>
                </a:lnTo>
                <a:lnTo>
                  <a:pt x="12192000" y="319568"/>
                </a:lnTo>
                <a:lnTo>
                  <a:pt x="12140009" y="328586"/>
                </a:lnTo>
                <a:cubicBezTo>
                  <a:pt x="10663932" y="549430"/>
                  <a:pt x="9187854" y="23938"/>
                  <a:pt x="7711777" y="786"/>
                </a:cubicBezTo>
                <a:close/>
              </a:path>
            </a:pathLst>
          </a:custGeom>
          <a:gradFill>
            <a:gsLst>
              <a:gs pos="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435242"/>
            <a:ext cx="12192000" cy="422758"/>
          </a:xfrm>
          <a:custGeom>
            <a:avLst/>
            <a:gdLst>
              <a:gd name="connsiteX0" fmla="*/ 802482 w 12192000"/>
              <a:gd name="connsiteY0" fmla="*/ 2010 h 422758"/>
              <a:gd name="connsiteX1" fmla="*/ 6096000 w 12192000"/>
              <a:gd name="connsiteY1" fmla="*/ 191329 h 422758"/>
              <a:gd name="connsiteX2" fmla="*/ 12000309 w 12192000"/>
              <a:gd name="connsiteY2" fmla="*/ 328586 h 422758"/>
              <a:gd name="connsiteX3" fmla="*/ 12192000 w 12192000"/>
              <a:gd name="connsiteY3" fmla="*/ 295336 h 422758"/>
              <a:gd name="connsiteX4" fmla="*/ 12192000 w 12192000"/>
              <a:gd name="connsiteY4" fmla="*/ 422758 h 422758"/>
              <a:gd name="connsiteX5" fmla="*/ 0 w 12192000"/>
              <a:gd name="connsiteY5" fmla="*/ 422758 h 422758"/>
              <a:gd name="connsiteX6" fmla="*/ 0 w 12192000"/>
              <a:gd name="connsiteY6" fmla="*/ 87323 h 422758"/>
              <a:gd name="connsiteX7" fmla="*/ 191691 w 12192000"/>
              <a:gd name="connsiteY7" fmla="*/ 54072 h 422758"/>
              <a:gd name="connsiteX8" fmla="*/ 802482 w 12192000"/>
              <a:gd name="connsiteY8" fmla="*/ 2010 h 422758"/>
            </a:gdLst>
            <a:ahLst/>
            <a:cxnLst/>
            <a:rect l="l" t="t" r="r" b="b"/>
            <a:pathLst>
              <a:path w="12192000" h="422758">
                <a:moveTo>
                  <a:pt x="802482" y="2010"/>
                </a:moveTo>
                <a:cubicBezTo>
                  <a:pt x="2566988" y="-44269"/>
                  <a:pt x="4331494" y="729840"/>
                  <a:pt x="6096000" y="191329"/>
                </a:cubicBezTo>
                <a:cubicBezTo>
                  <a:pt x="8064103" y="-409317"/>
                  <a:pt x="10032206" y="623044"/>
                  <a:pt x="12000309" y="328586"/>
                </a:cubicBezTo>
                <a:lnTo>
                  <a:pt x="12192000" y="295336"/>
                </a:lnTo>
                <a:lnTo>
                  <a:pt x="12192000" y="422758"/>
                </a:lnTo>
                <a:lnTo>
                  <a:pt x="0" y="422758"/>
                </a:lnTo>
                <a:lnTo>
                  <a:pt x="0" y="87323"/>
                </a:lnTo>
                <a:lnTo>
                  <a:pt x="191691" y="54072"/>
                </a:lnTo>
                <a:cubicBezTo>
                  <a:pt x="395288" y="23611"/>
                  <a:pt x="598885" y="7349"/>
                  <a:pt x="802482" y="201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4536" y="1811979"/>
            <a:ext cx="1233339" cy="2485462"/>
          </a:xfrm>
          <a:prstGeom prst="donut">
            <a:avLst>
              <a:gd name="adj" fmla="val 6322"/>
            </a:avLst>
          </a:prstGeom>
          <a:gradFill>
            <a:gsLst>
              <a:gs pos="35000">
                <a:schemeClr val="accent1">
                  <a:alpha val="37000"/>
                </a:schemeClr>
              </a:gs>
              <a:gs pos="63000">
                <a:schemeClr val="accent2">
                  <a:alpha val="0"/>
                  <a:lumMod val="0"/>
                  <a:lumOff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6457" y="1575528"/>
            <a:ext cx="1468004" cy="2958365"/>
          </a:xfrm>
          <a:prstGeom prst="donut">
            <a:avLst>
              <a:gd name="adj" fmla="val 7764"/>
            </a:avLst>
          </a:prstGeom>
          <a:gradFill>
            <a:gsLst>
              <a:gs pos="35000">
                <a:schemeClr val="accent1">
                  <a:alpha val="37000"/>
                </a:schemeClr>
              </a:gs>
              <a:gs pos="63000">
                <a:schemeClr val="accent2">
                  <a:alpha val="0"/>
                  <a:lumMod val="0"/>
                  <a:lumOff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0270583" y="1876730"/>
            <a:ext cx="1233339" cy="2485462"/>
          </a:xfrm>
          <a:prstGeom prst="donut">
            <a:avLst>
              <a:gd name="adj" fmla="val 6322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35000">
                <a:schemeClr val="accent1">
                  <a:alpha val="37000"/>
                </a:schemeClr>
              </a:gs>
              <a:gs pos="63000">
                <a:schemeClr val="accent2">
                  <a:alpha val="0"/>
                  <a:lumMod val="0"/>
                  <a:lumOff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713784" y="1575528"/>
            <a:ext cx="1468004" cy="2958365"/>
          </a:xfrm>
          <a:prstGeom prst="donut">
            <a:avLst>
              <a:gd name="adj" fmla="val 7764"/>
            </a:avLst>
          </a:prstGeom>
          <a:gradFill>
            <a:gsLst>
              <a:gs pos="35000">
                <a:schemeClr val="accent1">
                  <a:alpha val="37000"/>
                </a:schemeClr>
              </a:gs>
              <a:gs pos="63000">
                <a:schemeClr val="accent2">
                  <a:alpha val="0"/>
                  <a:lumMod val="0"/>
                  <a:lumOff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99646" y="667800"/>
            <a:ext cx="4794162" cy="7252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训练结果</a:t>
            </a:r>
            <a:endParaRPr kumimoji="1" lang="zh-CN" altLang="en-US" sz="3200"/>
          </a:p>
        </p:txBody>
      </p:sp>
      <p:sp>
        <p:nvSpPr>
          <p:cNvPr id="11" name="标题 1"/>
          <p:cNvSpPr txBox="1"/>
          <p:nvPr/>
        </p:nvSpPr>
        <p:spPr>
          <a:xfrm>
            <a:off x="2221780" y="3094651"/>
            <a:ext cx="7748440" cy="17724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Transformer模型训练表现与收敛分析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F6AB098-99BF-4D22-99C7-0D0A5F1D1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20" y="1472935"/>
            <a:ext cx="5875193" cy="339417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2480E03-92C0-4C17-9C7C-2AAFEFAE3FDA}"/>
              </a:ext>
            </a:extLst>
          </p:cNvPr>
          <p:cNvSpPr txBox="1"/>
          <p:nvPr/>
        </p:nvSpPr>
        <p:spPr>
          <a:xfrm>
            <a:off x="2221780" y="5027362"/>
            <a:ext cx="801914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从曲线可见，模型在前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内迅速下降，验证集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早期即进入震荡区间，说明模型能较快学习时间依赖结构；但总体训练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下降速度慢于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在小规模训练集下可能更“保守”地学习。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764029" y="1259129"/>
            <a:ext cx="7879714" cy="97048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2394" y="1244907"/>
            <a:ext cx="2921635" cy="1055607"/>
          </a:xfrm>
          <a:prstGeom prst="round1Rect">
            <a:avLst>
              <a:gd name="adj" fmla="val 21707"/>
            </a:avLst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57618" y="1193681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2942" y="1241064"/>
            <a:ext cx="2767227" cy="1101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评估结果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011749" y="1484158"/>
            <a:ext cx="7384274" cy="1293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Transformer预测表现与误差分析</a:t>
            </a:r>
            <a:endParaRPr kumimoji="1" lang="zh-CN" altLang="en-US" sz="2400"/>
          </a:p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C2F773F-C63B-435D-B288-098E8318D7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79" y="1259128"/>
            <a:ext cx="5283989" cy="9581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38405708-936A-4436-B016-9C3365DF85F1}"/>
              </a:ext>
            </a:extLst>
          </p:cNvPr>
          <p:cNvSpPr txBox="1"/>
          <p:nvPr/>
        </p:nvSpPr>
        <p:spPr>
          <a:xfrm>
            <a:off x="319612" y="2474105"/>
            <a:ext cx="7384274" cy="4068723"/>
          </a:xfrm>
          <a:prstGeom prst="roundRect">
            <a:avLst>
              <a:gd name="adj" fmla="val 53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646252A5-C09D-4CA0-9D08-895B8FCF43A0}"/>
              </a:ext>
            </a:extLst>
          </p:cNvPr>
          <p:cNvSpPr txBox="1"/>
          <p:nvPr/>
        </p:nvSpPr>
        <p:spPr>
          <a:xfrm>
            <a:off x="519163" y="2991864"/>
            <a:ext cx="8025123" cy="33909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C4B01FB-C34E-4820-95C6-AA072F2939CD}"/>
              </a:ext>
            </a:extLst>
          </p:cNvPr>
          <p:cNvSpPr txBox="1"/>
          <p:nvPr/>
        </p:nvSpPr>
        <p:spPr>
          <a:xfrm>
            <a:off x="519165" y="2577375"/>
            <a:ext cx="6708682" cy="391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B35DC802-5A00-480A-81BA-3ADCF857A243}"/>
              </a:ext>
            </a:extLst>
          </p:cNvPr>
          <p:cNvSpPr txBox="1"/>
          <p:nvPr/>
        </p:nvSpPr>
        <p:spPr>
          <a:xfrm>
            <a:off x="519160" y="2635990"/>
            <a:ext cx="6708687" cy="2747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预测对比</a:t>
            </a:r>
            <a:endParaRPr kumimoji="1"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75388AE-122C-4A01-8E5A-DE505BED5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2" y="2991863"/>
            <a:ext cx="7308628" cy="346982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3DD0B77-F7EB-4F18-910C-6B1A338F0274}"/>
              </a:ext>
            </a:extLst>
          </p:cNvPr>
          <p:cNvSpPr txBox="1"/>
          <p:nvPr/>
        </p:nvSpPr>
        <p:spPr>
          <a:xfrm>
            <a:off x="8018368" y="2635990"/>
            <a:ext cx="4018502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预测曲线整体贴合实际曲线，特别在样本序号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0~20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30~50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区间；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局部高峰处（如第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点）预测值略有平滑，但仍保持正确趋势；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在降温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升温快速变化段（如样本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20~30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）也能较好跟踪转折点。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258711" y="2153603"/>
            <a:ext cx="270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项目</a:t>
            </a:r>
            <a:r>
              <a:rPr kumimoji="1" lang="zh-CN" altLang="en-US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概述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10172" y="2225603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01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096000" y="3079178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07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258711" y="2935178"/>
            <a:ext cx="270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数据源与</a:t>
            </a: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变量选取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10172" y="2997568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02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268554" y="5241463"/>
            <a:ext cx="270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多模型对比与集成评估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096000" y="3851143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08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 rot="16200000">
            <a:off x="1981689" y="42644"/>
            <a:ext cx="114203" cy="2756781"/>
          </a:xfrm>
          <a:prstGeom prst="rect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10172" y="497198"/>
            <a:ext cx="1546844" cy="8802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72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目录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2157017" y="970389"/>
            <a:ext cx="2623989" cy="5310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002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CONTENTS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258711" y="3697533"/>
            <a:ext cx="270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ResNet 模型初步实验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10172" y="3769533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03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873029" y="2162476"/>
            <a:ext cx="4890074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加入昼夜时间特征后的模型优化对比分析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096000" y="4623108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09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258711" y="4469498"/>
            <a:ext cx="270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从网格规模到局部时系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10172" y="4541498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04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873029" y="2997568"/>
            <a:ext cx="270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动态模型融合实验分析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6096000" y="5395073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10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610172" y="5313463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05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6873029" y="3781215"/>
            <a:ext cx="467605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模型融合策略：Meta-Learner 模型融合器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6096000" y="2165823"/>
            <a:ext cx="504000" cy="504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06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6873029" y="4564862"/>
            <a:ext cx="270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盘古</a:t>
            </a:r>
            <a:r>
              <a:rPr kumimoji="1" lang="zh-CN" altLang="en-US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模型</a:t>
            </a: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推理</a:t>
            </a:r>
            <a:r>
              <a:rPr kumimoji="1" lang="zh-CN" altLang="en-US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与可视化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6873029" y="5280919"/>
            <a:ext cx="4381055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PM2.5站点数据</a:t>
            </a:r>
            <a:r>
              <a:rPr kumimoji="1" lang="zh-CN" altLang="en-US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推理与可视化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636528" y="1073142"/>
            <a:ext cx="7560000" cy="64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22225" cap="flat">
            <a:solidFill>
              <a:schemeClr val="bg1">
                <a:lumMod val="95000"/>
              </a:schemeClr>
            </a:solidFill>
            <a:miter/>
          </a:ln>
          <a:effectLst>
            <a:outerShdw blurRad="317500" dist="127000" dir="2400000" sx="102000" sy="102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15201" y="2349760"/>
            <a:ext cx="4535714" cy="4014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  模型在前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5 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个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epoch 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内收敛速度较快，训练损失由初始值约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0.025 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快速下降至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0.010 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以下；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  验证损失呈同步下降趋势，说明模型在泛化能力方面表现良好，没有出现明显的过拟合迹象；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  到第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30 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个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epoch 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时，训练损失稳定在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0.0066 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左右，验证损失也下降至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0.0060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，进入平台期；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  整体曲线平滑且波动较小，训练过程稳定，说明网络结构适配良好，残差连接有效缓解了深层网络训练中的梯度衰减问题。</a:t>
            </a: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996528" y="1163142"/>
            <a:ext cx="684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训练曲线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ResNet1D 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模型训练过程分析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F28268-8074-4F2E-BB35-3E26A2E17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9" y="2349760"/>
            <a:ext cx="6810112" cy="3345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03735" y="1526495"/>
            <a:ext cx="620002" cy="619999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13736" y="1836495"/>
            <a:ext cx="6351828" cy="3591409"/>
          </a:xfrm>
          <a:prstGeom prst="roundRect">
            <a:avLst>
              <a:gd name="adj" fmla="val 4347"/>
            </a:avLst>
          </a:prstGeom>
          <a:solidFill>
            <a:schemeClr val="bg1"/>
          </a:solidFill>
          <a:ln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66625" y="2146495"/>
            <a:ext cx="516595" cy="51659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320315" y="2786916"/>
            <a:ext cx="5538674" cy="7221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预测结果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20315" y="3581765"/>
            <a:ext cx="5538674" cy="14841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ResNet1D 预测结果与真实值对比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ResNet1D 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预测拟合效果分析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304B04B-39DC-49DC-923D-1E9E2314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39" y="988999"/>
            <a:ext cx="10098240" cy="55419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1F19E5-61F5-49AF-BC6F-96E9E4EF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4" y="897055"/>
            <a:ext cx="2656354" cy="985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7599" y="2916422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多模型对比与集成评估</a:t>
            </a:r>
            <a:endParaRPr kumimoji="1" lang="zh-CN" altLang="en-US" sz="3600"/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7" name="线条 1"/>
          <p:cNvCxnSpPr/>
          <p:nvPr/>
        </p:nvCxnSpPr>
        <p:spPr>
          <a:xfrm flipH="1">
            <a:off x="3082247" y="5486400"/>
            <a:ext cx="2650733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83747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249839" y="1265290"/>
            <a:ext cx="3833328" cy="2820659"/>
          </a:xfrm>
          <a:prstGeom prst="roundRect">
            <a:avLst>
              <a:gd name="adj" fmla="val 5152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85655" y="667729"/>
            <a:ext cx="1161695" cy="11616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07419" y="1008905"/>
            <a:ext cx="518168" cy="47934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9014" y="2704937"/>
            <a:ext cx="5178170" cy="3189868"/>
          </a:xfrm>
          <a:prstGeom prst="roundRect">
            <a:avLst>
              <a:gd name="adj" fmla="val 515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7942" y="2045307"/>
            <a:ext cx="5017125" cy="2999621"/>
          </a:xfrm>
          <a:prstGeom prst="roundRect">
            <a:avLst>
              <a:gd name="adj" fmla="val 515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1485" y="2218651"/>
            <a:ext cx="4710034" cy="8218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2016-09-01 09:00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32942" y="1265290"/>
            <a:ext cx="3833328" cy="2820659"/>
          </a:xfrm>
          <a:prstGeom prst="roundRect">
            <a:avLst>
              <a:gd name="adj" fmla="val 5152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68759" y="667729"/>
            <a:ext cx="1161695" cy="11616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90522" y="989492"/>
            <a:ext cx="518168" cy="51816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60522" y="1925534"/>
            <a:ext cx="5178170" cy="3189868"/>
          </a:xfrm>
          <a:prstGeom prst="roundRect">
            <a:avLst>
              <a:gd name="adj" fmla="val 515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41045" y="2045307"/>
            <a:ext cx="5017125" cy="2999621"/>
          </a:xfrm>
          <a:prstGeom prst="roundRect">
            <a:avLst>
              <a:gd name="adj" fmla="val 515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94588" y="2218651"/>
            <a:ext cx="4710034" cy="8218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2017-02-28 09:00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不同模型在同一时间点的预测差异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FF7A25-F875-4FBD-8DF5-461314CE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1" y="2990136"/>
            <a:ext cx="5178170" cy="32245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E664E07-0E16-47E8-BF5D-FAEA654DD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20" t="1385" r="11020" b="26961"/>
          <a:stretch/>
        </p:blipFill>
        <p:spPr>
          <a:xfrm>
            <a:off x="5602515" y="3027101"/>
            <a:ext cx="5836178" cy="315060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3581104-5CE6-440F-87D9-830A6B1EB40F}"/>
              </a:ext>
            </a:extLst>
          </p:cNvPr>
          <p:cNvSpPr txBox="1"/>
          <p:nvPr/>
        </p:nvSpPr>
        <p:spPr>
          <a:xfrm>
            <a:off x="6967426" y="1328502"/>
            <a:ext cx="186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真实温度：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2.33°C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8D360D-57C5-4995-82EE-F2A6E9D9CA21}"/>
              </a:ext>
            </a:extLst>
          </p:cNvPr>
          <p:cNvSpPr txBox="1"/>
          <p:nvPr/>
        </p:nvSpPr>
        <p:spPr>
          <a:xfrm>
            <a:off x="1492606" y="1418268"/>
            <a:ext cx="186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真实温度：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16.13°C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46796" y="3597859"/>
            <a:ext cx="9085708" cy="1690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模型误差指标对比图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46796" y="3013964"/>
            <a:ext cx="9085708" cy="496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误差指标对比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453235" y="2529763"/>
            <a:ext cx="1272832" cy="411060"/>
          </a:xfrm>
          <a:prstGeom prst="ellipse">
            <a:avLst/>
          </a:prstGeom>
          <a:noFill/>
          <a:ln w="57150" cap="sq">
            <a:solidFill>
              <a:schemeClr val="bg1">
                <a:lumMod val="9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48202" y="1975981"/>
            <a:ext cx="882902" cy="8829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89084" y="2016863"/>
            <a:ext cx="801138" cy="8011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38447" y="2271106"/>
            <a:ext cx="302408" cy="29265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5567163" y="1986357"/>
            <a:ext cx="121920" cy="12192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模型整体误差指标对比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1EF423A-3D1B-4D07-AD41-15DD5725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6" y="1088001"/>
            <a:ext cx="9768407" cy="55125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27461" y="1997975"/>
            <a:ext cx="432000" cy="432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317500" dist="127000" dir="27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9635377" y="4788443"/>
            <a:ext cx="432000" cy="432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317500" dist="127000" dir="27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一整天（24小时）预测趋势对比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A804A62-0536-4C1A-B938-0C342767D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1" y="1250984"/>
            <a:ext cx="11829557" cy="47797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645920" y="2496457"/>
            <a:ext cx="8575040" cy="2192383"/>
          </a:xfrm>
          <a:prstGeom prst="round1Rect">
            <a:avLst>
              <a:gd name="adj" fmla="val 37643"/>
            </a:avLst>
          </a:prstGeom>
          <a:gradFill>
            <a:gsLst>
              <a:gs pos="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8100000" scaled="0"/>
          </a:gra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45920" y="2496457"/>
            <a:ext cx="2133600" cy="2192383"/>
          </a:xfrm>
          <a:custGeom>
            <a:avLst/>
            <a:gdLst>
              <a:gd name="connsiteX0" fmla="*/ 0 w 2133600"/>
              <a:gd name="connsiteY0" fmla="*/ 0 h 2082800"/>
              <a:gd name="connsiteX1" fmla="*/ 2133600 w 2133600"/>
              <a:gd name="connsiteY1" fmla="*/ 0 h 2082800"/>
              <a:gd name="connsiteX2" fmla="*/ 2133600 w 2133600"/>
              <a:gd name="connsiteY2" fmla="*/ 1298772 h 2082800"/>
              <a:gd name="connsiteX3" fmla="*/ 1349572 w 2133600"/>
              <a:gd name="connsiteY3" fmla="*/ 2082800 h 2082800"/>
              <a:gd name="connsiteX4" fmla="*/ 0 w 2133600"/>
              <a:gd name="connsiteY4" fmla="*/ 2082800 h 2082800"/>
              <a:gd name="connsiteX5" fmla="*/ 0 w 2133600"/>
              <a:gd name="connsiteY5" fmla="*/ 0 h 2082800"/>
            </a:gdLst>
            <a:ahLst/>
            <a:cxnLst/>
            <a:rect l="l" t="t" r="r" b="b"/>
            <a:pathLst>
              <a:path w="2133600" h="2082800">
                <a:moveTo>
                  <a:pt x="0" y="0"/>
                </a:moveTo>
                <a:lnTo>
                  <a:pt x="2133600" y="0"/>
                </a:lnTo>
                <a:lnTo>
                  <a:pt x="2133600" y="1298772"/>
                </a:lnTo>
                <a:cubicBezTo>
                  <a:pt x="2133600" y="1731779"/>
                  <a:pt x="1782579" y="2082800"/>
                  <a:pt x="1349572" y="2082800"/>
                </a:cubicBezTo>
                <a:lnTo>
                  <a:pt x="0" y="208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50000"/>
                </a:schemeClr>
              </a:gs>
              <a:gs pos="82000">
                <a:schemeClr val="accent1"/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002717" y="2626507"/>
            <a:ext cx="5885503" cy="19322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模型整体表现稳定，尤其擅长拟合平稳缓变的气温走势，适合于中短期的气象预测；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在趋势建模上表现出色，能够识别气温变化的全局模式，但在处理异常值时表现不稳定，误差较大；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ResNet1D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则在局部突变和非周期性变化的拟合上具有较强优势，能够灵活应对突发气象变化。</a:t>
            </a:r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9702886" y="2618707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690736" y="2822511"/>
            <a:ext cx="1780034" cy="1821143"/>
          </a:xfrm>
          <a:custGeom>
            <a:avLst/>
            <a:gdLst>
              <a:gd name="connsiteX0" fmla="*/ 7850345 w 7934757"/>
              <a:gd name="connsiteY0" fmla="*/ 6689176 h 6858000"/>
              <a:gd name="connsiteX1" fmla="*/ 7934757 w 7934757"/>
              <a:gd name="connsiteY1" fmla="*/ 6773588 h 6858000"/>
              <a:gd name="connsiteX2" fmla="*/ 7850345 w 7934757"/>
              <a:gd name="connsiteY2" fmla="*/ 6858000 h 6858000"/>
              <a:gd name="connsiteX3" fmla="*/ 7765933 w 7934757"/>
              <a:gd name="connsiteY3" fmla="*/ 6773588 h 6858000"/>
              <a:gd name="connsiteX4" fmla="*/ 7850345 w 7934757"/>
              <a:gd name="connsiteY4" fmla="*/ 6689176 h 6858000"/>
              <a:gd name="connsiteX5" fmla="*/ 7512695 w 7934757"/>
              <a:gd name="connsiteY5" fmla="*/ 6689176 h 6858000"/>
              <a:gd name="connsiteX6" fmla="*/ 7597109 w 7934757"/>
              <a:gd name="connsiteY6" fmla="*/ 6773588 h 6858000"/>
              <a:gd name="connsiteX7" fmla="*/ 7512695 w 7934757"/>
              <a:gd name="connsiteY7" fmla="*/ 6858000 h 6858000"/>
              <a:gd name="connsiteX8" fmla="*/ 7428283 w 7934757"/>
              <a:gd name="connsiteY8" fmla="*/ 6773588 h 6858000"/>
              <a:gd name="connsiteX9" fmla="*/ 7512695 w 7934757"/>
              <a:gd name="connsiteY9" fmla="*/ 6689176 h 6858000"/>
              <a:gd name="connsiteX10" fmla="*/ 7175045 w 7934757"/>
              <a:gd name="connsiteY10" fmla="*/ 6689176 h 6858000"/>
              <a:gd name="connsiteX11" fmla="*/ 7259458 w 7934757"/>
              <a:gd name="connsiteY11" fmla="*/ 6773588 h 6858000"/>
              <a:gd name="connsiteX12" fmla="*/ 7175045 w 7934757"/>
              <a:gd name="connsiteY12" fmla="*/ 6858000 h 6858000"/>
              <a:gd name="connsiteX13" fmla="*/ 7090633 w 7934757"/>
              <a:gd name="connsiteY13" fmla="*/ 6773588 h 6858000"/>
              <a:gd name="connsiteX14" fmla="*/ 7175045 w 7934757"/>
              <a:gd name="connsiteY14" fmla="*/ 6689176 h 6858000"/>
              <a:gd name="connsiteX15" fmla="*/ 6837397 w 7934757"/>
              <a:gd name="connsiteY15" fmla="*/ 6689176 h 6858000"/>
              <a:gd name="connsiteX16" fmla="*/ 6921809 w 7934757"/>
              <a:gd name="connsiteY16" fmla="*/ 6773588 h 6858000"/>
              <a:gd name="connsiteX17" fmla="*/ 6837397 w 7934757"/>
              <a:gd name="connsiteY17" fmla="*/ 6858000 h 6858000"/>
              <a:gd name="connsiteX18" fmla="*/ 6752985 w 7934757"/>
              <a:gd name="connsiteY18" fmla="*/ 6773588 h 6858000"/>
              <a:gd name="connsiteX19" fmla="*/ 6837397 w 7934757"/>
              <a:gd name="connsiteY19" fmla="*/ 6689176 h 6858000"/>
              <a:gd name="connsiteX20" fmla="*/ 6499747 w 7934757"/>
              <a:gd name="connsiteY20" fmla="*/ 6689176 h 6858000"/>
              <a:gd name="connsiteX21" fmla="*/ 6584161 w 7934757"/>
              <a:gd name="connsiteY21" fmla="*/ 6773588 h 6858000"/>
              <a:gd name="connsiteX22" fmla="*/ 6499747 w 7934757"/>
              <a:gd name="connsiteY22" fmla="*/ 6858000 h 6858000"/>
              <a:gd name="connsiteX23" fmla="*/ 6415335 w 7934757"/>
              <a:gd name="connsiteY23" fmla="*/ 6773588 h 6858000"/>
              <a:gd name="connsiteX24" fmla="*/ 6499747 w 7934757"/>
              <a:gd name="connsiteY24" fmla="*/ 6689176 h 6858000"/>
              <a:gd name="connsiteX25" fmla="*/ 6162098 w 7934757"/>
              <a:gd name="connsiteY25" fmla="*/ 6689176 h 6858000"/>
              <a:gd name="connsiteX26" fmla="*/ 6246510 w 7934757"/>
              <a:gd name="connsiteY26" fmla="*/ 6773588 h 6858000"/>
              <a:gd name="connsiteX27" fmla="*/ 6162098 w 7934757"/>
              <a:gd name="connsiteY27" fmla="*/ 6858000 h 6858000"/>
              <a:gd name="connsiteX28" fmla="*/ 6077686 w 7934757"/>
              <a:gd name="connsiteY28" fmla="*/ 6773588 h 6858000"/>
              <a:gd name="connsiteX29" fmla="*/ 6162098 w 7934757"/>
              <a:gd name="connsiteY29" fmla="*/ 6689176 h 6858000"/>
              <a:gd name="connsiteX30" fmla="*/ 5824449 w 7934757"/>
              <a:gd name="connsiteY30" fmla="*/ 6689176 h 6858000"/>
              <a:gd name="connsiteX31" fmla="*/ 5908861 w 7934757"/>
              <a:gd name="connsiteY31" fmla="*/ 6773588 h 6858000"/>
              <a:gd name="connsiteX32" fmla="*/ 5824449 w 7934757"/>
              <a:gd name="connsiteY32" fmla="*/ 6858000 h 6858000"/>
              <a:gd name="connsiteX33" fmla="*/ 5740037 w 7934757"/>
              <a:gd name="connsiteY33" fmla="*/ 6773588 h 6858000"/>
              <a:gd name="connsiteX34" fmla="*/ 5824449 w 7934757"/>
              <a:gd name="connsiteY34" fmla="*/ 6689176 h 6858000"/>
              <a:gd name="connsiteX35" fmla="*/ 5486800 w 7934757"/>
              <a:gd name="connsiteY35" fmla="*/ 6689176 h 6858000"/>
              <a:gd name="connsiteX36" fmla="*/ 5571212 w 7934757"/>
              <a:gd name="connsiteY36" fmla="*/ 6773588 h 6858000"/>
              <a:gd name="connsiteX37" fmla="*/ 5486800 w 7934757"/>
              <a:gd name="connsiteY37" fmla="*/ 6858000 h 6858000"/>
              <a:gd name="connsiteX38" fmla="*/ 5402388 w 7934757"/>
              <a:gd name="connsiteY38" fmla="*/ 6773588 h 6858000"/>
              <a:gd name="connsiteX39" fmla="*/ 5486800 w 7934757"/>
              <a:gd name="connsiteY39" fmla="*/ 6689176 h 6858000"/>
              <a:gd name="connsiteX40" fmla="*/ 5149151 w 7934757"/>
              <a:gd name="connsiteY40" fmla="*/ 6689176 h 6858000"/>
              <a:gd name="connsiteX41" fmla="*/ 5233563 w 7934757"/>
              <a:gd name="connsiteY41" fmla="*/ 6773588 h 6858000"/>
              <a:gd name="connsiteX42" fmla="*/ 5149151 w 7934757"/>
              <a:gd name="connsiteY42" fmla="*/ 6858000 h 6858000"/>
              <a:gd name="connsiteX43" fmla="*/ 5064739 w 7934757"/>
              <a:gd name="connsiteY43" fmla="*/ 6773588 h 6858000"/>
              <a:gd name="connsiteX44" fmla="*/ 5149151 w 7934757"/>
              <a:gd name="connsiteY44" fmla="*/ 6689176 h 6858000"/>
              <a:gd name="connsiteX45" fmla="*/ 4811502 w 7934757"/>
              <a:gd name="connsiteY45" fmla="*/ 6689176 h 6858000"/>
              <a:gd name="connsiteX46" fmla="*/ 4895914 w 7934757"/>
              <a:gd name="connsiteY46" fmla="*/ 6773588 h 6858000"/>
              <a:gd name="connsiteX47" fmla="*/ 4811502 w 7934757"/>
              <a:gd name="connsiteY47" fmla="*/ 6858000 h 6858000"/>
              <a:gd name="connsiteX48" fmla="*/ 4727090 w 7934757"/>
              <a:gd name="connsiteY48" fmla="*/ 6773588 h 6858000"/>
              <a:gd name="connsiteX49" fmla="*/ 4811502 w 7934757"/>
              <a:gd name="connsiteY49" fmla="*/ 6689176 h 6858000"/>
              <a:gd name="connsiteX50" fmla="*/ 4473853 w 7934757"/>
              <a:gd name="connsiteY50" fmla="*/ 6689176 h 6858000"/>
              <a:gd name="connsiteX51" fmla="*/ 4558265 w 7934757"/>
              <a:gd name="connsiteY51" fmla="*/ 6773588 h 6858000"/>
              <a:gd name="connsiteX52" fmla="*/ 4473853 w 7934757"/>
              <a:gd name="connsiteY52" fmla="*/ 6858000 h 6858000"/>
              <a:gd name="connsiteX53" fmla="*/ 4389440 w 7934757"/>
              <a:gd name="connsiteY53" fmla="*/ 6773588 h 6858000"/>
              <a:gd name="connsiteX54" fmla="*/ 4473853 w 7934757"/>
              <a:gd name="connsiteY54" fmla="*/ 6689176 h 6858000"/>
              <a:gd name="connsiteX55" fmla="*/ 4136203 w 7934757"/>
              <a:gd name="connsiteY55" fmla="*/ 6689176 h 6858000"/>
              <a:gd name="connsiteX56" fmla="*/ 4220615 w 7934757"/>
              <a:gd name="connsiteY56" fmla="*/ 6773588 h 6858000"/>
              <a:gd name="connsiteX57" fmla="*/ 4136203 w 7934757"/>
              <a:gd name="connsiteY57" fmla="*/ 6858000 h 6858000"/>
              <a:gd name="connsiteX58" fmla="*/ 4051791 w 7934757"/>
              <a:gd name="connsiteY58" fmla="*/ 6773588 h 6858000"/>
              <a:gd name="connsiteX59" fmla="*/ 4136203 w 7934757"/>
              <a:gd name="connsiteY59" fmla="*/ 6689176 h 6858000"/>
              <a:gd name="connsiteX60" fmla="*/ 3798554 w 7934757"/>
              <a:gd name="connsiteY60" fmla="*/ 6689176 h 6858000"/>
              <a:gd name="connsiteX61" fmla="*/ 3882966 w 7934757"/>
              <a:gd name="connsiteY61" fmla="*/ 6773588 h 6858000"/>
              <a:gd name="connsiteX62" fmla="*/ 3798554 w 7934757"/>
              <a:gd name="connsiteY62" fmla="*/ 6858000 h 6858000"/>
              <a:gd name="connsiteX63" fmla="*/ 3714142 w 7934757"/>
              <a:gd name="connsiteY63" fmla="*/ 6773588 h 6858000"/>
              <a:gd name="connsiteX64" fmla="*/ 3798554 w 7934757"/>
              <a:gd name="connsiteY64" fmla="*/ 6689176 h 6858000"/>
              <a:gd name="connsiteX65" fmla="*/ 3460905 w 7934757"/>
              <a:gd name="connsiteY65" fmla="*/ 6689176 h 6858000"/>
              <a:gd name="connsiteX66" fmla="*/ 3545317 w 7934757"/>
              <a:gd name="connsiteY66" fmla="*/ 6773588 h 6858000"/>
              <a:gd name="connsiteX67" fmla="*/ 3460905 w 7934757"/>
              <a:gd name="connsiteY67" fmla="*/ 6858000 h 6858000"/>
              <a:gd name="connsiteX68" fmla="*/ 3376493 w 7934757"/>
              <a:gd name="connsiteY68" fmla="*/ 6773588 h 6858000"/>
              <a:gd name="connsiteX69" fmla="*/ 3460905 w 7934757"/>
              <a:gd name="connsiteY69" fmla="*/ 6689176 h 6858000"/>
              <a:gd name="connsiteX70" fmla="*/ 3123255 w 7934757"/>
              <a:gd name="connsiteY70" fmla="*/ 6689176 h 6858000"/>
              <a:gd name="connsiteX71" fmla="*/ 3207668 w 7934757"/>
              <a:gd name="connsiteY71" fmla="*/ 6773588 h 6858000"/>
              <a:gd name="connsiteX72" fmla="*/ 3123255 w 7934757"/>
              <a:gd name="connsiteY72" fmla="*/ 6858000 h 6858000"/>
              <a:gd name="connsiteX73" fmla="*/ 3038843 w 7934757"/>
              <a:gd name="connsiteY73" fmla="*/ 6773588 h 6858000"/>
              <a:gd name="connsiteX74" fmla="*/ 3123255 w 7934757"/>
              <a:gd name="connsiteY74" fmla="*/ 6689176 h 6858000"/>
              <a:gd name="connsiteX75" fmla="*/ 2785607 w 7934757"/>
              <a:gd name="connsiteY75" fmla="*/ 6689176 h 6858000"/>
              <a:gd name="connsiteX76" fmla="*/ 2870019 w 7934757"/>
              <a:gd name="connsiteY76" fmla="*/ 6773588 h 6858000"/>
              <a:gd name="connsiteX77" fmla="*/ 2785607 w 7934757"/>
              <a:gd name="connsiteY77" fmla="*/ 6858000 h 6858000"/>
              <a:gd name="connsiteX78" fmla="*/ 2701195 w 7934757"/>
              <a:gd name="connsiteY78" fmla="*/ 6773588 h 6858000"/>
              <a:gd name="connsiteX79" fmla="*/ 2785607 w 7934757"/>
              <a:gd name="connsiteY79" fmla="*/ 6689176 h 6858000"/>
              <a:gd name="connsiteX80" fmla="*/ 2447957 w 7934757"/>
              <a:gd name="connsiteY80" fmla="*/ 6689176 h 6858000"/>
              <a:gd name="connsiteX81" fmla="*/ 2532369 w 7934757"/>
              <a:gd name="connsiteY81" fmla="*/ 6773588 h 6858000"/>
              <a:gd name="connsiteX82" fmla="*/ 2447957 w 7934757"/>
              <a:gd name="connsiteY82" fmla="*/ 6858000 h 6858000"/>
              <a:gd name="connsiteX83" fmla="*/ 2363545 w 7934757"/>
              <a:gd name="connsiteY83" fmla="*/ 6773588 h 6858000"/>
              <a:gd name="connsiteX84" fmla="*/ 2447957 w 7934757"/>
              <a:gd name="connsiteY84" fmla="*/ 6689176 h 6858000"/>
              <a:gd name="connsiteX85" fmla="*/ 2110308 w 7934757"/>
              <a:gd name="connsiteY85" fmla="*/ 6689176 h 6858000"/>
              <a:gd name="connsiteX86" fmla="*/ 2194721 w 7934757"/>
              <a:gd name="connsiteY86" fmla="*/ 6773588 h 6858000"/>
              <a:gd name="connsiteX87" fmla="*/ 2110308 w 7934757"/>
              <a:gd name="connsiteY87" fmla="*/ 6858000 h 6858000"/>
              <a:gd name="connsiteX88" fmla="*/ 2025896 w 7934757"/>
              <a:gd name="connsiteY88" fmla="*/ 6773588 h 6858000"/>
              <a:gd name="connsiteX89" fmla="*/ 2110308 w 7934757"/>
              <a:gd name="connsiteY89" fmla="*/ 6689176 h 6858000"/>
              <a:gd name="connsiteX90" fmla="*/ 1772659 w 7934757"/>
              <a:gd name="connsiteY90" fmla="*/ 6689176 h 6858000"/>
              <a:gd name="connsiteX91" fmla="*/ 1857071 w 7934757"/>
              <a:gd name="connsiteY91" fmla="*/ 6773588 h 6858000"/>
              <a:gd name="connsiteX92" fmla="*/ 1772659 w 7934757"/>
              <a:gd name="connsiteY92" fmla="*/ 6858000 h 6858000"/>
              <a:gd name="connsiteX93" fmla="*/ 1688247 w 7934757"/>
              <a:gd name="connsiteY93" fmla="*/ 6773588 h 6858000"/>
              <a:gd name="connsiteX94" fmla="*/ 1772659 w 7934757"/>
              <a:gd name="connsiteY94" fmla="*/ 6689176 h 6858000"/>
              <a:gd name="connsiteX95" fmla="*/ 1435014 w 7934757"/>
              <a:gd name="connsiteY95" fmla="*/ 6689176 h 6858000"/>
              <a:gd name="connsiteX96" fmla="*/ 1519422 w 7934757"/>
              <a:gd name="connsiteY96" fmla="*/ 6773588 h 6858000"/>
              <a:gd name="connsiteX97" fmla="*/ 1435014 w 7934757"/>
              <a:gd name="connsiteY97" fmla="*/ 6858000 h 6858000"/>
              <a:gd name="connsiteX98" fmla="*/ 1350601 w 7934757"/>
              <a:gd name="connsiteY98" fmla="*/ 6773588 h 6858000"/>
              <a:gd name="connsiteX99" fmla="*/ 1435014 w 7934757"/>
              <a:gd name="connsiteY99" fmla="*/ 6689176 h 6858000"/>
              <a:gd name="connsiteX100" fmla="*/ 1097361 w 7934757"/>
              <a:gd name="connsiteY100" fmla="*/ 6689176 h 6858000"/>
              <a:gd name="connsiteX101" fmla="*/ 1181773 w 7934757"/>
              <a:gd name="connsiteY101" fmla="*/ 6773588 h 6858000"/>
              <a:gd name="connsiteX102" fmla="*/ 1097361 w 7934757"/>
              <a:gd name="connsiteY102" fmla="*/ 6858000 h 6858000"/>
              <a:gd name="connsiteX103" fmla="*/ 1012948 w 7934757"/>
              <a:gd name="connsiteY103" fmla="*/ 6773588 h 6858000"/>
              <a:gd name="connsiteX104" fmla="*/ 1097361 w 7934757"/>
              <a:gd name="connsiteY104" fmla="*/ 6689176 h 6858000"/>
              <a:gd name="connsiteX105" fmla="*/ 759711 w 7934757"/>
              <a:gd name="connsiteY105" fmla="*/ 6689176 h 6858000"/>
              <a:gd name="connsiteX106" fmla="*/ 844124 w 7934757"/>
              <a:gd name="connsiteY106" fmla="*/ 6773588 h 6858000"/>
              <a:gd name="connsiteX107" fmla="*/ 759711 w 7934757"/>
              <a:gd name="connsiteY107" fmla="*/ 6858000 h 6858000"/>
              <a:gd name="connsiteX108" fmla="*/ 675299 w 7934757"/>
              <a:gd name="connsiteY108" fmla="*/ 6773588 h 6858000"/>
              <a:gd name="connsiteX109" fmla="*/ 759711 w 7934757"/>
              <a:gd name="connsiteY109" fmla="*/ 6689176 h 6858000"/>
              <a:gd name="connsiteX110" fmla="*/ 422066 w 7934757"/>
              <a:gd name="connsiteY110" fmla="*/ 6689176 h 6858000"/>
              <a:gd name="connsiteX111" fmla="*/ 506480 w 7934757"/>
              <a:gd name="connsiteY111" fmla="*/ 6773588 h 6858000"/>
              <a:gd name="connsiteX112" fmla="*/ 422066 w 7934757"/>
              <a:gd name="connsiteY112" fmla="*/ 6858000 h 6858000"/>
              <a:gd name="connsiteX113" fmla="*/ 337653 w 7934757"/>
              <a:gd name="connsiteY113" fmla="*/ 6773588 h 6858000"/>
              <a:gd name="connsiteX114" fmla="*/ 422066 w 7934757"/>
              <a:gd name="connsiteY114" fmla="*/ 6689176 h 6858000"/>
              <a:gd name="connsiteX115" fmla="*/ 84412 w 7934757"/>
              <a:gd name="connsiteY115" fmla="*/ 6689176 h 6858000"/>
              <a:gd name="connsiteX116" fmla="*/ 168826 w 7934757"/>
              <a:gd name="connsiteY116" fmla="*/ 6773588 h 6858000"/>
              <a:gd name="connsiteX117" fmla="*/ 84412 w 7934757"/>
              <a:gd name="connsiteY117" fmla="*/ 6858000 h 6858000"/>
              <a:gd name="connsiteX118" fmla="*/ 0 w 7934757"/>
              <a:gd name="connsiteY118" fmla="*/ 6773588 h 6858000"/>
              <a:gd name="connsiteX119" fmla="*/ 84412 w 7934757"/>
              <a:gd name="connsiteY119" fmla="*/ 6689176 h 6858000"/>
              <a:gd name="connsiteX120" fmla="*/ 7850345 w 7934757"/>
              <a:gd name="connsiteY120" fmla="*/ 6351526 h 6858000"/>
              <a:gd name="connsiteX121" fmla="*/ 7934757 w 7934757"/>
              <a:gd name="connsiteY121" fmla="*/ 6435939 h 6858000"/>
              <a:gd name="connsiteX122" fmla="*/ 7850345 w 7934757"/>
              <a:gd name="connsiteY122" fmla="*/ 6520352 h 6858000"/>
              <a:gd name="connsiteX123" fmla="*/ 7765933 w 7934757"/>
              <a:gd name="connsiteY123" fmla="*/ 6435939 h 6858000"/>
              <a:gd name="connsiteX124" fmla="*/ 7850345 w 7934757"/>
              <a:gd name="connsiteY124" fmla="*/ 6351526 h 6858000"/>
              <a:gd name="connsiteX125" fmla="*/ 7512695 w 7934757"/>
              <a:gd name="connsiteY125" fmla="*/ 6351526 h 6858000"/>
              <a:gd name="connsiteX126" fmla="*/ 7597109 w 7934757"/>
              <a:gd name="connsiteY126" fmla="*/ 6435939 h 6858000"/>
              <a:gd name="connsiteX127" fmla="*/ 7512695 w 7934757"/>
              <a:gd name="connsiteY127" fmla="*/ 6520352 h 6858000"/>
              <a:gd name="connsiteX128" fmla="*/ 7428283 w 7934757"/>
              <a:gd name="connsiteY128" fmla="*/ 6435939 h 6858000"/>
              <a:gd name="connsiteX129" fmla="*/ 7512695 w 7934757"/>
              <a:gd name="connsiteY129" fmla="*/ 6351526 h 6858000"/>
              <a:gd name="connsiteX130" fmla="*/ 7175045 w 7934757"/>
              <a:gd name="connsiteY130" fmla="*/ 6351526 h 6858000"/>
              <a:gd name="connsiteX131" fmla="*/ 7259458 w 7934757"/>
              <a:gd name="connsiteY131" fmla="*/ 6435939 h 6858000"/>
              <a:gd name="connsiteX132" fmla="*/ 7175045 w 7934757"/>
              <a:gd name="connsiteY132" fmla="*/ 6520352 h 6858000"/>
              <a:gd name="connsiteX133" fmla="*/ 7090633 w 7934757"/>
              <a:gd name="connsiteY133" fmla="*/ 6435939 h 6858000"/>
              <a:gd name="connsiteX134" fmla="*/ 7175045 w 7934757"/>
              <a:gd name="connsiteY134" fmla="*/ 6351526 h 6858000"/>
              <a:gd name="connsiteX135" fmla="*/ 6837397 w 7934757"/>
              <a:gd name="connsiteY135" fmla="*/ 6351526 h 6858000"/>
              <a:gd name="connsiteX136" fmla="*/ 6921809 w 7934757"/>
              <a:gd name="connsiteY136" fmla="*/ 6435939 h 6858000"/>
              <a:gd name="connsiteX137" fmla="*/ 6837397 w 7934757"/>
              <a:gd name="connsiteY137" fmla="*/ 6520352 h 6858000"/>
              <a:gd name="connsiteX138" fmla="*/ 6752985 w 7934757"/>
              <a:gd name="connsiteY138" fmla="*/ 6435939 h 6858000"/>
              <a:gd name="connsiteX139" fmla="*/ 6837397 w 7934757"/>
              <a:gd name="connsiteY139" fmla="*/ 6351526 h 6858000"/>
              <a:gd name="connsiteX140" fmla="*/ 6499747 w 7934757"/>
              <a:gd name="connsiteY140" fmla="*/ 6351526 h 6858000"/>
              <a:gd name="connsiteX141" fmla="*/ 6584161 w 7934757"/>
              <a:gd name="connsiteY141" fmla="*/ 6435939 h 6858000"/>
              <a:gd name="connsiteX142" fmla="*/ 6499747 w 7934757"/>
              <a:gd name="connsiteY142" fmla="*/ 6520352 h 6858000"/>
              <a:gd name="connsiteX143" fmla="*/ 6415335 w 7934757"/>
              <a:gd name="connsiteY143" fmla="*/ 6435939 h 6858000"/>
              <a:gd name="connsiteX144" fmla="*/ 6499747 w 7934757"/>
              <a:gd name="connsiteY144" fmla="*/ 6351526 h 6858000"/>
              <a:gd name="connsiteX145" fmla="*/ 6162098 w 7934757"/>
              <a:gd name="connsiteY145" fmla="*/ 6351526 h 6858000"/>
              <a:gd name="connsiteX146" fmla="*/ 6246510 w 7934757"/>
              <a:gd name="connsiteY146" fmla="*/ 6435939 h 6858000"/>
              <a:gd name="connsiteX147" fmla="*/ 6162098 w 7934757"/>
              <a:gd name="connsiteY147" fmla="*/ 6520352 h 6858000"/>
              <a:gd name="connsiteX148" fmla="*/ 6077686 w 7934757"/>
              <a:gd name="connsiteY148" fmla="*/ 6435939 h 6858000"/>
              <a:gd name="connsiteX149" fmla="*/ 6162098 w 7934757"/>
              <a:gd name="connsiteY149" fmla="*/ 6351526 h 6858000"/>
              <a:gd name="connsiteX150" fmla="*/ 5824449 w 7934757"/>
              <a:gd name="connsiteY150" fmla="*/ 6351526 h 6858000"/>
              <a:gd name="connsiteX151" fmla="*/ 5908861 w 7934757"/>
              <a:gd name="connsiteY151" fmla="*/ 6435939 h 6858000"/>
              <a:gd name="connsiteX152" fmla="*/ 5824449 w 7934757"/>
              <a:gd name="connsiteY152" fmla="*/ 6520352 h 6858000"/>
              <a:gd name="connsiteX153" fmla="*/ 5740037 w 7934757"/>
              <a:gd name="connsiteY153" fmla="*/ 6435939 h 6858000"/>
              <a:gd name="connsiteX154" fmla="*/ 5824449 w 7934757"/>
              <a:gd name="connsiteY154" fmla="*/ 6351526 h 6858000"/>
              <a:gd name="connsiteX155" fmla="*/ 5486800 w 7934757"/>
              <a:gd name="connsiteY155" fmla="*/ 6351526 h 6858000"/>
              <a:gd name="connsiteX156" fmla="*/ 5571212 w 7934757"/>
              <a:gd name="connsiteY156" fmla="*/ 6435939 h 6858000"/>
              <a:gd name="connsiteX157" fmla="*/ 5486800 w 7934757"/>
              <a:gd name="connsiteY157" fmla="*/ 6520352 h 6858000"/>
              <a:gd name="connsiteX158" fmla="*/ 5402388 w 7934757"/>
              <a:gd name="connsiteY158" fmla="*/ 6435939 h 6858000"/>
              <a:gd name="connsiteX159" fmla="*/ 5486800 w 7934757"/>
              <a:gd name="connsiteY159" fmla="*/ 6351526 h 6858000"/>
              <a:gd name="connsiteX160" fmla="*/ 5149151 w 7934757"/>
              <a:gd name="connsiteY160" fmla="*/ 6351526 h 6858000"/>
              <a:gd name="connsiteX161" fmla="*/ 5233563 w 7934757"/>
              <a:gd name="connsiteY161" fmla="*/ 6435939 h 6858000"/>
              <a:gd name="connsiteX162" fmla="*/ 5149151 w 7934757"/>
              <a:gd name="connsiteY162" fmla="*/ 6520352 h 6858000"/>
              <a:gd name="connsiteX163" fmla="*/ 5064739 w 7934757"/>
              <a:gd name="connsiteY163" fmla="*/ 6435939 h 6858000"/>
              <a:gd name="connsiteX164" fmla="*/ 5149151 w 7934757"/>
              <a:gd name="connsiteY164" fmla="*/ 6351526 h 6858000"/>
              <a:gd name="connsiteX165" fmla="*/ 4811502 w 7934757"/>
              <a:gd name="connsiteY165" fmla="*/ 6351526 h 6858000"/>
              <a:gd name="connsiteX166" fmla="*/ 4895914 w 7934757"/>
              <a:gd name="connsiteY166" fmla="*/ 6435939 h 6858000"/>
              <a:gd name="connsiteX167" fmla="*/ 4811502 w 7934757"/>
              <a:gd name="connsiteY167" fmla="*/ 6520352 h 6858000"/>
              <a:gd name="connsiteX168" fmla="*/ 4727090 w 7934757"/>
              <a:gd name="connsiteY168" fmla="*/ 6435939 h 6858000"/>
              <a:gd name="connsiteX169" fmla="*/ 4811502 w 7934757"/>
              <a:gd name="connsiteY169" fmla="*/ 6351526 h 6858000"/>
              <a:gd name="connsiteX170" fmla="*/ 4473853 w 7934757"/>
              <a:gd name="connsiteY170" fmla="*/ 6351526 h 6858000"/>
              <a:gd name="connsiteX171" fmla="*/ 4558265 w 7934757"/>
              <a:gd name="connsiteY171" fmla="*/ 6435939 h 6858000"/>
              <a:gd name="connsiteX172" fmla="*/ 4473853 w 7934757"/>
              <a:gd name="connsiteY172" fmla="*/ 6520352 h 6858000"/>
              <a:gd name="connsiteX173" fmla="*/ 4389440 w 7934757"/>
              <a:gd name="connsiteY173" fmla="*/ 6435939 h 6858000"/>
              <a:gd name="connsiteX174" fmla="*/ 4473853 w 7934757"/>
              <a:gd name="connsiteY174" fmla="*/ 6351526 h 6858000"/>
              <a:gd name="connsiteX175" fmla="*/ 4136203 w 7934757"/>
              <a:gd name="connsiteY175" fmla="*/ 6351526 h 6858000"/>
              <a:gd name="connsiteX176" fmla="*/ 4220615 w 7934757"/>
              <a:gd name="connsiteY176" fmla="*/ 6435939 h 6858000"/>
              <a:gd name="connsiteX177" fmla="*/ 4136203 w 7934757"/>
              <a:gd name="connsiteY177" fmla="*/ 6520352 h 6858000"/>
              <a:gd name="connsiteX178" fmla="*/ 4051791 w 7934757"/>
              <a:gd name="connsiteY178" fmla="*/ 6435939 h 6858000"/>
              <a:gd name="connsiteX179" fmla="*/ 4136203 w 7934757"/>
              <a:gd name="connsiteY179" fmla="*/ 6351526 h 6858000"/>
              <a:gd name="connsiteX180" fmla="*/ 3798554 w 7934757"/>
              <a:gd name="connsiteY180" fmla="*/ 6351526 h 6858000"/>
              <a:gd name="connsiteX181" fmla="*/ 3882966 w 7934757"/>
              <a:gd name="connsiteY181" fmla="*/ 6435939 h 6858000"/>
              <a:gd name="connsiteX182" fmla="*/ 3798554 w 7934757"/>
              <a:gd name="connsiteY182" fmla="*/ 6520352 h 6858000"/>
              <a:gd name="connsiteX183" fmla="*/ 3714142 w 7934757"/>
              <a:gd name="connsiteY183" fmla="*/ 6435939 h 6858000"/>
              <a:gd name="connsiteX184" fmla="*/ 3798554 w 7934757"/>
              <a:gd name="connsiteY184" fmla="*/ 6351526 h 6858000"/>
              <a:gd name="connsiteX185" fmla="*/ 3460905 w 7934757"/>
              <a:gd name="connsiteY185" fmla="*/ 6351526 h 6858000"/>
              <a:gd name="connsiteX186" fmla="*/ 3545317 w 7934757"/>
              <a:gd name="connsiteY186" fmla="*/ 6435939 h 6858000"/>
              <a:gd name="connsiteX187" fmla="*/ 3460905 w 7934757"/>
              <a:gd name="connsiteY187" fmla="*/ 6520352 h 6858000"/>
              <a:gd name="connsiteX188" fmla="*/ 3376493 w 7934757"/>
              <a:gd name="connsiteY188" fmla="*/ 6435939 h 6858000"/>
              <a:gd name="connsiteX189" fmla="*/ 3460905 w 7934757"/>
              <a:gd name="connsiteY189" fmla="*/ 6351526 h 6858000"/>
              <a:gd name="connsiteX190" fmla="*/ 3123255 w 7934757"/>
              <a:gd name="connsiteY190" fmla="*/ 6351526 h 6858000"/>
              <a:gd name="connsiteX191" fmla="*/ 3207668 w 7934757"/>
              <a:gd name="connsiteY191" fmla="*/ 6435939 h 6858000"/>
              <a:gd name="connsiteX192" fmla="*/ 3123255 w 7934757"/>
              <a:gd name="connsiteY192" fmla="*/ 6520352 h 6858000"/>
              <a:gd name="connsiteX193" fmla="*/ 3038843 w 7934757"/>
              <a:gd name="connsiteY193" fmla="*/ 6435939 h 6858000"/>
              <a:gd name="connsiteX194" fmla="*/ 3123255 w 7934757"/>
              <a:gd name="connsiteY194" fmla="*/ 6351526 h 6858000"/>
              <a:gd name="connsiteX195" fmla="*/ 2785607 w 7934757"/>
              <a:gd name="connsiteY195" fmla="*/ 6351526 h 6858000"/>
              <a:gd name="connsiteX196" fmla="*/ 2870019 w 7934757"/>
              <a:gd name="connsiteY196" fmla="*/ 6435939 h 6858000"/>
              <a:gd name="connsiteX197" fmla="*/ 2785607 w 7934757"/>
              <a:gd name="connsiteY197" fmla="*/ 6520352 h 6858000"/>
              <a:gd name="connsiteX198" fmla="*/ 2701195 w 7934757"/>
              <a:gd name="connsiteY198" fmla="*/ 6435939 h 6858000"/>
              <a:gd name="connsiteX199" fmla="*/ 2785607 w 7934757"/>
              <a:gd name="connsiteY199" fmla="*/ 6351526 h 6858000"/>
              <a:gd name="connsiteX200" fmla="*/ 2447957 w 7934757"/>
              <a:gd name="connsiteY200" fmla="*/ 6351526 h 6858000"/>
              <a:gd name="connsiteX201" fmla="*/ 2532369 w 7934757"/>
              <a:gd name="connsiteY201" fmla="*/ 6435939 h 6858000"/>
              <a:gd name="connsiteX202" fmla="*/ 2447957 w 7934757"/>
              <a:gd name="connsiteY202" fmla="*/ 6520352 h 6858000"/>
              <a:gd name="connsiteX203" fmla="*/ 2363545 w 7934757"/>
              <a:gd name="connsiteY203" fmla="*/ 6435939 h 6858000"/>
              <a:gd name="connsiteX204" fmla="*/ 2447957 w 7934757"/>
              <a:gd name="connsiteY204" fmla="*/ 6351526 h 6858000"/>
              <a:gd name="connsiteX205" fmla="*/ 2110308 w 7934757"/>
              <a:gd name="connsiteY205" fmla="*/ 6351526 h 6858000"/>
              <a:gd name="connsiteX206" fmla="*/ 2194721 w 7934757"/>
              <a:gd name="connsiteY206" fmla="*/ 6435939 h 6858000"/>
              <a:gd name="connsiteX207" fmla="*/ 2110308 w 7934757"/>
              <a:gd name="connsiteY207" fmla="*/ 6520352 h 6858000"/>
              <a:gd name="connsiteX208" fmla="*/ 2025896 w 7934757"/>
              <a:gd name="connsiteY208" fmla="*/ 6435939 h 6858000"/>
              <a:gd name="connsiteX209" fmla="*/ 2110308 w 7934757"/>
              <a:gd name="connsiteY209" fmla="*/ 6351526 h 6858000"/>
              <a:gd name="connsiteX210" fmla="*/ 1772659 w 7934757"/>
              <a:gd name="connsiteY210" fmla="*/ 6351526 h 6858000"/>
              <a:gd name="connsiteX211" fmla="*/ 1857071 w 7934757"/>
              <a:gd name="connsiteY211" fmla="*/ 6435939 h 6858000"/>
              <a:gd name="connsiteX212" fmla="*/ 1772659 w 7934757"/>
              <a:gd name="connsiteY212" fmla="*/ 6520352 h 6858000"/>
              <a:gd name="connsiteX213" fmla="*/ 1688247 w 7934757"/>
              <a:gd name="connsiteY213" fmla="*/ 6435939 h 6858000"/>
              <a:gd name="connsiteX214" fmla="*/ 1772659 w 7934757"/>
              <a:gd name="connsiteY214" fmla="*/ 6351526 h 6858000"/>
              <a:gd name="connsiteX215" fmla="*/ 1435014 w 7934757"/>
              <a:gd name="connsiteY215" fmla="*/ 6351526 h 6858000"/>
              <a:gd name="connsiteX216" fmla="*/ 1519422 w 7934757"/>
              <a:gd name="connsiteY216" fmla="*/ 6435939 h 6858000"/>
              <a:gd name="connsiteX217" fmla="*/ 1435014 w 7934757"/>
              <a:gd name="connsiteY217" fmla="*/ 6520352 h 6858000"/>
              <a:gd name="connsiteX218" fmla="*/ 1350601 w 7934757"/>
              <a:gd name="connsiteY218" fmla="*/ 6435939 h 6858000"/>
              <a:gd name="connsiteX219" fmla="*/ 1435014 w 7934757"/>
              <a:gd name="connsiteY219" fmla="*/ 6351526 h 6858000"/>
              <a:gd name="connsiteX220" fmla="*/ 1097361 w 7934757"/>
              <a:gd name="connsiteY220" fmla="*/ 6351526 h 6858000"/>
              <a:gd name="connsiteX221" fmla="*/ 1181773 w 7934757"/>
              <a:gd name="connsiteY221" fmla="*/ 6435939 h 6858000"/>
              <a:gd name="connsiteX222" fmla="*/ 1097361 w 7934757"/>
              <a:gd name="connsiteY222" fmla="*/ 6520352 h 6858000"/>
              <a:gd name="connsiteX223" fmla="*/ 1012948 w 7934757"/>
              <a:gd name="connsiteY223" fmla="*/ 6435939 h 6858000"/>
              <a:gd name="connsiteX224" fmla="*/ 1097361 w 7934757"/>
              <a:gd name="connsiteY224" fmla="*/ 6351526 h 6858000"/>
              <a:gd name="connsiteX225" fmla="*/ 759711 w 7934757"/>
              <a:gd name="connsiteY225" fmla="*/ 6351526 h 6858000"/>
              <a:gd name="connsiteX226" fmla="*/ 844124 w 7934757"/>
              <a:gd name="connsiteY226" fmla="*/ 6435939 h 6858000"/>
              <a:gd name="connsiteX227" fmla="*/ 759711 w 7934757"/>
              <a:gd name="connsiteY227" fmla="*/ 6520352 h 6858000"/>
              <a:gd name="connsiteX228" fmla="*/ 675299 w 7934757"/>
              <a:gd name="connsiteY228" fmla="*/ 6435939 h 6858000"/>
              <a:gd name="connsiteX229" fmla="*/ 759711 w 7934757"/>
              <a:gd name="connsiteY229" fmla="*/ 6351526 h 6858000"/>
              <a:gd name="connsiteX230" fmla="*/ 422066 w 7934757"/>
              <a:gd name="connsiteY230" fmla="*/ 6351526 h 6858000"/>
              <a:gd name="connsiteX231" fmla="*/ 506480 w 7934757"/>
              <a:gd name="connsiteY231" fmla="*/ 6435939 h 6858000"/>
              <a:gd name="connsiteX232" fmla="*/ 422066 w 7934757"/>
              <a:gd name="connsiteY232" fmla="*/ 6520352 h 6858000"/>
              <a:gd name="connsiteX233" fmla="*/ 337653 w 7934757"/>
              <a:gd name="connsiteY233" fmla="*/ 6435939 h 6858000"/>
              <a:gd name="connsiteX234" fmla="*/ 422066 w 7934757"/>
              <a:gd name="connsiteY234" fmla="*/ 6351526 h 6858000"/>
              <a:gd name="connsiteX235" fmla="*/ 84412 w 7934757"/>
              <a:gd name="connsiteY235" fmla="*/ 6351526 h 6858000"/>
              <a:gd name="connsiteX236" fmla="*/ 168826 w 7934757"/>
              <a:gd name="connsiteY236" fmla="*/ 6435939 h 6858000"/>
              <a:gd name="connsiteX237" fmla="*/ 84412 w 7934757"/>
              <a:gd name="connsiteY237" fmla="*/ 6520352 h 6858000"/>
              <a:gd name="connsiteX238" fmla="*/ 0 w 7934757"/>
              <a:gd name="connsiteY238" fmla="*/ 6435939 h 6858000"/>
              <a:gd name="connsiteX239" fmla="*/ 84412 w 7934757"/>
              <a:gd name="connsiteY239" fmla="*/ 6351526 h 6858000"/>
              <a:gd name="connsiteX240" fmla="*/ 7850345 w 7934757"/>
              <a:gd name="connsiteY240" fmla="*/ 6013878 h 6858000"/>
              <a:gd name="connsiteX241" fmla="*/ 7934757 w 7934757"/>
              <a:gd name="connsiteY241" fmla="*/ 6098290 h 6858000"/>
              <a:gd name="connsiteX242" fmla="*/ 7850345 w 7934757"/>
              <a:gd name="connsiteY242" fmla="*/ 6182702 h 6858000"/>
              <a:gd name="connsiteX243" fmla="*/ 7765933 w 7934757"/>
              <a:gd name="connsiteY243" fmla="*/ 6098290 h 6858000"/>
              <a:gd name="connsiteX244" fmla="*/ 7850345 w 7934757"/>
              <a:gd name="connsiteY244" fmla="*/ 6013878 h 6858000"/>
              <a:gd name="connsiteX245" fmla="*/ 7512695 w 7934757"/>
              <a:gd name="connsiteY245" fmla="*/ 6013878 h 6858000"/>
              <a:gd name="connsiteX246" fmla="*/ 7597109 w 7934757"/>
              <a:gd name="connsiteY246" fmla="*/ 6098290 h 6858000"/>
              <a:gd name="connsiteX247" fmla="*/ 7512695 w 7934757"/>
              <a:gd name="connsiteY247" fmla="*/ 6182702 h 6858000"/>
              <a:gd name="connsiteX248" fmla="*/ 7428283 w 7934757"/>
              <a:gd name="connsiteY248" fmla="*/ 6098290 h 6858000"/>
              <a:gd name="connsiteX249" fmla="*/ 7512695 w 7934757"/>
              <a:gd name="connsiteY249" fmla="*/ 6013878 h 6858000"/>
              <a:gd name="connsiteX250" fmla="*/ 7175045 w 7934757"/>
              <a:gd name="connsiteY250" fmla="*/ 6013878 h 6858000"/>
              <a:gd name="connsiteX251" fmla="*/ 7259458 w 7934757"/>
              <a:gd name="connsiteY251" fmla="*/ 6098290 h 6858000"/>
              <a:gd name="connsiteX252" fmla="*/ 7175045 w 7934757"/>
              <a:gd name="connsiteY252" fmla="*/ 6182702 h 6858000"/>
              <a:gd name="connsiteX253" fmla="*/ 7090633 w 7934757"/>
              <a:gd name="connsiteY253" fmla="*/ 6098290 h 6858000"/>
              <a:gd name="connsiteX254" fmla="*/ 7175045 w 7934757"/>
              <a:gd name="connsiteY254" fmla="*/ 6013878 h 6858000"/>
              <a:gd name="connsiteX255" fmla="*/ 6837397 w 7934757"/>
              <a:gd name="connsiteY255" fmla="*/ 6013878 h 6858000"/>
              <a:gd name="connsiteX256" fmla="*/ 6921809 w 7934757"/>
              <a:gd name="connsiteY256" fmla="*/ 6098290 h 6858000"/>
              <a:gd name="connsiteX257" fmla="*/ 6837397 w 7934757"/>
              <a:gd name="connsiteY257" fmla="*/ 6182702 h 6858000"/>
              <a:gd name="connsiteX258" fmla="*/ 6752985 w 7934757"/>
              <a:gd name="connsiteY258" fmla="*/ 6098290 h 6858000"/>
              <a:gd name="connsiteX259" fmla="*/ 6837397 w 7934757"/>
              <a:gd name="connsiteY259" fmla="*/ 6013878 h 6858000"/>
              <a:gd name="connsiteX260" fmla="*/ 6499747 w 7934757"/>
              <a:gd name="connsiteY260" fmla="*/ 6013878 h 6858000"/>
              <a:gd name="connsiteX261" fmla="*/ 6584161 w 7934757"/>
              <a:gd name="connsiteY261" fmla="*/ 6098290 h 6858000"/>
              <a:gd name="connsiteX262" fmla="*/ 6499747 w 7934757"/>
              <a:gd name="connsiteY262" fmla="*/ 6182702 h 6858000"/>
              <a:gd name="connsiteX263" fmla="*/ 6415335 w 7934757"/>
              <a:gd name="connsiteY263" fmla="*/ 6098290 h 6858000"/>
              <a:gd name="connsiteX264" fmla="*/ 6499747 w 7934757"/>
              <a:gd name="connsiteY264" fmla="*/ 6013878 h 6858000"/>
              <a:gd name="connsiteX265" fmla="*/ 6162098 w 7934757"/>
              <a:gd name="connsiteY265" fmla="*/ 6013878 h 6858000"/>
              <a:gd name="connsiteX266" fmla="*/ 6246510 w 7934757"/>
              <a:gd name="connsiteY266" fmla="*/ 6098290 h 6858000"/>
              <a:gd name="connsiteX267" fmla="*/ 6162098 w 7934757"/>
              <a:gd name="connsiteY267" fmla="*/ 6182702 h 6858000"/>
              <a:gd name="connsiteX268" fmla="*/ 6077686 w 7934757"/>
              <a:gd name="connsiteY268" fmla="*/ 6098290 h 6858000"/>
              <a:gd name="connsiteX269" fmla="*/ 6162098 w 7934757"/>
              <a:gd name="connsiteY269" fmla="*/ 6013878 h 6858000"/>
              <a:gd name="connsiteX270" fmla="*/ 5824449 w 7934757"/>
              <a:gd name="connsiteY270" fmla="*/ 6013878 h 6858000"/>
              <a:gd name="connsiteX271" fmla="*/ 5908861 w 7934757"/>
              <a:gd name="connsiteY271" fmla="*/ 6098290 h 6858000"/>
              <a:gd name="connsiteX272" fmla="*/ 5824449 w 7934757"/>
              <a:gd name="connsiteY272" fmla="*/ 6182702 h 6858000"/>
              <a:gd name="connsiteX273" fmla="*/ 5740037 w 7934757"/>
              <a:gd name="connsiteY273" fmla="*/ 6098290 h 6858000"/>
              <a:gd name="connsiteX274" fmla="*/ 5824449 w 7934757"/>
              <a:gd name="connsiteY274" fmla="*/ 6013878 h 6858000"/>
              <a:gd name="connsiteX275" fmla="*/ 5486800 w 7934757"/>
              <a:gd name="connsiteY275" fmla="*/ 6013878 h 6858000"/>
              <a:gd name="connsiteX276" fmla="*/ 5571212 w 7934757"/>
              <a:gd name="connsiteY276" fmla="*/ 6098290 h 6858000"/>
              <a:gd name="connsiteX277" fmla="*/ 5486800 w 7934757"/>
              <a:gd name="connsiteY277" fmla="*/ 6182702 h 6858000"/>
              <a:gd name="connsiteX278" fmla="*/ 5402388 w 7934757"/>
              <a:gd name="connsiteY278" fmla="*/ 6098290 h 6858000"/>
              <a:gd name="connsiteX279" fmla="*/ 5486800 w 7934757"/>
              <a:gd name="connsiteY279" fmla="*/ 6013878 h 6858000"/>
              <a:gd name="connsiteX280" fmla="*/ 5149151 w 7934757"/>
              <a:gd name="connsiteY280" fmla="*/ 6013878 h 6858000"/>
              <a:gd name="connsiteX281" fmla="*/ 5233563 w 7934757"/>
              <a:gd name="connsiteY281" fmla="*/ 6098290 h 6858000"/>
              <a:gd name="connsiteX282" fmla="*/ 5149151 w 7934757"/>
              <a:gd name="connsiteY282" fmla="*/ 6182702 h 6858000"/>
              <a:gd name="connsiteX283" fmla="*/ 5064739 w 7934757"/>
              <a:gd name="connsiteY283" fmla="*/ 6098290 h 6858000"/>
              <a:gd name="connsiteX284" fmla="*/ 5149151 w 7934757"/>
              <a:gd name="connsiteY284" fmla="*/ 6013878 h 6858000"/>
              <a:gd name="connsiteX285" fmla="*/ 4811502 w 7934757"/>
              <a:gd name="connsiteY285" fmla="*/ 6013878 h 6858000"/>
              <a:gd name="connsiteX286" fmla="*/ 4895914 w 7934757"/>
              <a:gd name="connsiteY286" fmla="*/ 6098290 h 6858000"/>
              <a:gd name="connsiteX287" fmla="*/ 4811502 w 7934757"/>
              <a:gd name="connsiteY287" fmla="*/ 6182702 h 6858000"/>
              <a:gd name="connsiteX288" fmla="*/ 4727090 w 7934757"/>
              <a:gd name="connsiteY288" fmla="*/ 6098290 h 6858000"/>
              <a:gd name="connsiteX289" fmla="*/ 4811502 w 7934757"/>
              <a:gd name="connsiteY289" fmla="*/ 6013878 h 6858000"/>
              <a:gd name="connsiteX290" fmla="*/ 4473853 w 7934757"/>
              <a:gd name="connsiteY290" fmla="*/ 6013878 h 6858000"/>
              <a:gd name="connsiteX291" fmla="*/ 4558265 w 7934757"/>
              <a:gd name="connsiteY291" fmla="*/ 6098290 h 6858000"/>
              <a:gd name="connsiteX292" fmla="*/ 4473853 w 7934757"/>
              <a:gd name="connsiteY292" fmla="*/ 6182702 h 6858000"/>
              <a:gd name="connsiteX293" fmla="*/ 4389440 w 7934757"/>
              <a:gd name="connsiteY293" fmla="*/ 6098290 h 6858000"/>
              <a:gd name="connsiteX294" fmla="*/ 4473853 w 7934757"/>
              <a:gd name="connsiteY294" fmla="*/ 6013878 h 6858000"/>
              <a:gd name="connsiteX295" fmla="*/ 4136203 w 7934757"/>
              <a:gd name="connsiteY295" fmla="*/ 6013878 h 6858000"/>
              <a:gd name="connsiteX296" fmla="*/ 4220615 w 7934757"/>
              <a:gd name="connsiteY296" fmla="*/ 6098290 h 6858000"/>
              <a:gd name="connsiteX297" fmla="*/ 4136203 w 7934757"/>
              <a:gd name="connsiteY297" fmla="*/ 6182702 h 6858000"/>
              <a:gd name="connsiteX298" fmla="*/ 4051791 w 7934757"/>
              <a:gd name="connsiteY298" fmla="*/ 6098290 h 6858000"/>
              <a:gd name="connsiteX299" fmla="*/ 4136203 w 7934757"/>
              <a:gd name="connsiteY299" fmla="*/ 6013878 h 6858000"/>
              <a:gd name="connsiteX300" fmla="*/ 3798554 w 7934757"/>
              <a:gd name="connsiteY300" fmla="*/ 6013878 h 6858000"/>
              <a:gd name="connsiteX301" fmla="*/ 3882966 w 7934757"/>
              <a:gd name="connsiteY301" fmla="*/ 6098290 h 6858000"/>
              <a:gd name="connsiteX302" fmla="*/ 3798554 w 7934757"/>
              <a:gd name="connsiteY302" fmla="*/ 6182702 h 6858000"/>
              <a:gd name="connsiteX303" fmla="*/ 3714142 w 7934757"/>
              <a:gd name="connsiteY303" fmla="*/ 6098290 h 6858000"/>
              <a:gd name="connsiteX304" fmla="*/ 3798554 w 7934757"/>
              <a:gd name="connsiteY304" fmla="*/ 6013878 h 6858000"/>
              <a:gd name="connsiteX305" fmla="*/ 3460905 w 7934757"/>
              <a:gd name="connsiteY305" fmla="*/ 6013878 h 6858000"/>
              <a:gd name="connsiteX306" fmla="*/ 3545317 w 7934757"/>
              <a:gd name="connsiteY306" fmla="*/ 6098290 h 6858000"/>
              <a:gd name="connsiteX307" fmla="*/ 3460905 w 7934757"/>
              <a:gd name="connsiteY307" fmla="*/ 6182702 h 6858000"/>
              <a:gd name="connsiteX308" fmla="*/ 3376493 w 7934757"/>
              <a:gd name="connsiteY308" fmla="*/ 6098290 h 6858000"/>
              <a:gd name="connsiteX309" fmla="*/ 3460905 w 7934757"/>
              <a:gd name="connsiteY309" fmla="*/ 6013878 h 6858000"/>
              <a:gd name="connsiteX310" fmla="*/ 3123255 w 7934757"/>
              <a:gd name="connsiteY310" fmla="*/ 6013878 h 6858000"/>
              <a:gd name="connsiteX311" fmla="*/ 3207668 w 7934757"/>
              <a:gd name="connsiteY311" fmla="*/ 6098290 h 6858000"/>
              <a:gd name="connsiteX312" fmla="*/ 3123255 w 7934757"/>
              <a:gd name="connsiteY312" fmla="*/ 6182702 h 6858000"/>
              <a:gd name="connsiteX313" fmla="*/ 3038843 w 7934757"/>
              <a:gd name="connsiteY313" fmla="*/ 6098290 h 6858000"/>
              <a:gd name="connsiteX314" fmla="*/ 3123255 w 7934757"/>
              <a:gd name="connsiteY314" fmla="*/ 6013878 h 6858000"/>
              <a:gd name="connsiteX315" fmla="*/ 2785607 w 7934757"/>
              <a:gd name="connsiteY315" fmla="*/ 6013878 h 6858000"/>
              <a:gd name="connsiteX316" fmla="*/ 2870019 w 7934757"/>
              <a:gd name="connsiteY316" fmla="*/ 6098290 h 6858000"/>
              <a:gd name="connsiteX317" fmla="*/ 2785607 w 7934757"/>
              <a:gd name="connsiteY317" fmla="*/ 6182702 h 6858000"/>
              <a:gd name="connsiteX318" fmla="*/ 2701195 w 7934757"/>
              <a:gd name="connsiteY318" fmla="*/ 6098290 h 6858000"/>
              <a:gd name="connsiteX319" fmla="*/ 2785607 w 7934757"/>
              <a:gd name="connsiteY319" fmla="*/ 6013878 h 6858000"/>
              <a:gd name="connsiteX320" fmla="*/ 2447957 w 7934757"/>
              <a:gd name="connsiteY320" fmla="*/ 6013878 h 6858000"/>
              <a:gd name="connsiteX321" fmla="*/ 2532369 w 7934757"/>
              <a:gd name="connsiteY321" fmla="*/ 6098290 h 6858000"/>
              <a:gd name="connsiteX322" fmla="*/ 2447957 w 7934757"/>
              <a:gd name="connsiteY322" fmla="*/ 6182702 h 6858000"/>
              <a:gd name="connsiteX323" fmla="*/ 2363545 w 7934757"/>
              <a:gd name="connsiteY323" fmla="*/ 6098290 h 6858000"/>
              <a:gd name="connsiteX324" fmla="*/ 2447957 w 7934757"/>
              <a:gd name="connsiteY324" fmla="*/ 6013878 h 6858000"/>
              <a:gd name="connsiteX325" fmla="*/ 2110308 w 7934757"/>
              <a:gd name="connsiteY325" fmla="*/ 6013878 h 6858000"/>
              <a:gd name="connsiteX326" fmla="*/ 2194721 w 7934757"/>
              <a:gd name="connsiteY326" fmla="*/ 6098290 h 6858000"/>
              <a:gd name="connsiteX327" fmla="*/ 2110308 w 7934757"/>
              <a:gd name="connsiteY327" fmla="*/ 6182702 h 6858000"/>
              <a:gd name="connsiteX328" fmla="*/ 2025896 w 7934757"/>
              <a:gd name="connsiteY328" fmla="*/ 6098290 h 6858000"/>
              <a:gd name="connsiteX329" fmla="*/ 2110308 w 7934757"/>
              <a:gd name="connsiteY329" fmla="*/ 6013878 h 6858000"/>
              <a:gd name="connsiteX330" fmla="*/ 1772659 w 7934757"/>
              <a:gd name="connsiteY330" fmla="*/ 6013878 h 6858000"/>
              <a:gd name="connsiteX331" fmla="*/ 1857071 w 7934757"/>
              <a:gd name="connsiteY331" fmla="*/ 6098290 h 6858000"/>
              <a:gd name="connsiteX332" fmla="*/ 1772659 w 7934757"/>
              <a:gd name="connsiteY332" fmla="*/ 6182702 h 6858000"/>
              <a:gd name="connsiteX333" fmla="*/ 1688247 w 7934757"/>
              <a:gd name="connsiteY333" fmla="*/ 6098290 h 6858000"/>
              <a:gd name="connsiteX334" fmla="*/ 1772659 w 7934757"/>
              <a:gd name="connsiteY334" fmla="*/ 6013878 h 6858000"/>
              <a:gd name="connsiteX335" fmla="*/ 1435014 w 7934757"/>
              <a:gd name="connsiteY335" fmla="*/ 6013878 h 6858000"/>
              <a:gd name="connsiteX336" fmla="*/ 1519422 w 7934757"/>
              <a:gd name="connsiteY336" fmla="*/ 6098290 h 6858000"/>
              <a:gd name="connsiteX337" fmla="*/ 1435014 w 7934757"/>
              <a:gd name="connsiteY337" fmla="*/ 6182702 h 6858000"/>
              <a:gd name="connsiteX338" fmla="*/ 1350601 w 7934757"/>
              <a:gd name="connsiteY338" fmla="*/ 6098290 h 6858000"/>
              <a:gd name="connsiteX339" fmla="*/ 1435014 w 7934757"/>
              <a:gd name="connsiteY339" fmla="*/ 6013878 h 6858000"/>
              <a:gd name="connsiteX340" fmla="*/ 1097361 w 7934757"/>
              <a:gd name="connsiteY340" fmla="*/ 6013878 h 6858000"/>
              <a:gd name="connsiteX341" fmla="*/ 1181773 w 7934757"/>
              <a:gd name="connsiteY341" fmla="*/ 6098290 h 6858000"/>
              <a:gd name="connsiteX342" fmla="*/ 1097361 w 7934757"/>
              <a:gd name="connsiteY342" fmla="*/ 6182702 h 6858000"/>
              <a:gd name="connsiteX343" fmla="*/ 1012948 w 7934757"/>
              <a:gd name="connsiteY343" fmla="*/ 6098290 h 6858000"/>
              <a:gd name="connsiteX344" fmla="*/ 1097361 w 7934757"/>
              <a:gd name="connsiteY344" fmla="*/ 6013878 h 6858000"/>
              <a:gd name="connsiteX345" fmla="*/ 759711 w 7934757"/>
              <a:gd name="connsiteY345" fmla="*/ 6013878 h 6858000"/>
              <a:gd name="connsiteX346" fmla="*/ 844124 w 7934757"/>
              <a:gd name="connsiteY346" fmla="*/ 6098290 h 6858000"/>
              <a:gd name="connsiteX347" fmla="*/ 759711 w 7934757"/>
              <a:gd name="connsiteY347" fmla="*/ 6182702 h 6858000"/>
              <a:gd name="connsiteX348" fmla="*/ 675299 w 7934757"/>
              <a:gd name="connsiteY348" fmla="*/ 6098290 h 6858000"/>
              <a:gd name="connsiteX349" fmla="*/ 759711 w 7934757"/>
              <a:gd name="connsiteY349" fmla="*/ 6013878 h 6858000"/>
              <a:gd name="connsiteX350" fmla="*/ 422066 w 7934757"/>
              <a:gd name="connsiteY350" fmla="*/ 6013878 h 6858000"/>
              <a:gd name="connsiteX351" fmla="*/ 506480 w 7934757"/>
              <a:gd name="connsiteY351" fmla="*/ 6098290 h 6858000"/>
              <a:gd name="connsiteX352" fmla="*/ 422066 w 7934757"/>
              <a:gd name="connsiteY352" fmla="*/ 6182702 h 6858000"/>
              <a:gd name="connsiteX353" fmla="*/ 337653 w 7934757"/>
              <a:gd name="connsiteY353" fmla="*/ 6098290 h 6858000"/>
              <a:gd name="connsiteX354" fmla="*/ 422066 w 7934757"/>
              <a:gd name="connsiteY354" fmla="*/ 6013878 h 6858000"/>
              <a:gd name="connsiteX355" fmla="*/ 84412 w 7934757"/>
              <a:gd name="connsiteY355" fmla="*/ 6013878 h 6858000"/>
              <a:gd name="connsiteX356" fmla="*/ 168826 w 7934757"/>
              <a:gd name="connsiteY356" fmla="*/ 6098290 h 6858000"/>
              <a:gd name="connsiteX357" fmla="*/ 84412 w 7934757"/>
              <a:gd name="connsiteY357" fmla="*/ 6182702 h 6858000"/>
              <a:gd name="connsiteX358" fmla="*/ 0 w 7934757"/>
              <a:gd name="connsiteY358" fmla="*/ 6098290 h 6858000"/>
              <a:gd name="connsiteX359" fmla="*/ 84412 w 7934757"/>
              <a:gd name="connsiteY359" fmla="*/ 6013878 h 6858000"/>
              <a:gd name="connsiteX360" fmla="*/ 7850345 w 7934757"/>
              <a:gd name="connsiteY360" fmla="*/ 5676228 h 6858000"/>
              <a:gd name="connsiteX361" fmla="*/ 7934757 w 7934757"/>
              <a:gd name="connsiteY361" fmla="*/ 5760640 h 6858000"/>
              <a:gd name="connsiteX362" fmla="*/ 7850345 w 7934757"/>
              <a:gd name="connsiteY362" fmla="*/ 5845053 h 6858000"/>
              <a:gd name="connsiteX363" fmla="*/ 7765933 w 7934757"/>
              <a:gd name="connsiteY363" fmla="*/ 5760640 h 6858000"/>
              <a:gd name="connsiteX364" fmla="*/ 7850345 w 7934757"/>
              <a:gd name="connsiteY364" fmla="*/ 5676228 h 6858000"/>
              <a:gd name="connsiteX365" fmla="*/ 7512695 w 7934757"/>
              <a:gd name="connsiteY365" fmla="*/ 5676228 h 6858000"/>
              <a:gd name="connsiteX366" fmla="*/ 7597109 w 7934757"/>
              <a:gd name="connsiteY366" fmla="*/ 5760640 h 6858000"/>
              <a:gd name="connsiteX367" fmla="*/ 7512695 w 7934757"/>
              <a:gd name="connsiteY367" fmla="*/ 5845053 h 6858000"/>
              <a:gd name="connsiteX368" fmla="*/ 7428283 w 7934757"/>
              <a:gd name="connsiteY368" fmla="*/ 5760640 h 6858000"/>
              <a:gd name="connsiteX369" fmla="*/ 7512695 w 7934757"/>
              <a:gd name="connsiteY369" fmla="*/ 5676228 h 6858000"/>
              <a:gd name="connsiteX370" fmla="*/ 7175045 w 7934757"/>
              <a:gd name="connsiteY370" fmla="*/ 5676228 h 6858000"/>
              <a:gd name="connsiteX371" fmla="*/ 7259458 w 7934757"/>
              <a:gd name="connsiteY371" fmla="*/ 5760640 h 6858000"/>
              <a:gd name="connsiteX372" fmla="*/ 7175045 w 7934757"/>
              <a:gd name="connsiteY372" fmla="*/ 5845053 h 6858000"/>
              <a:gd name="connsiteX373" fmla="*/ 7090633 w 7934757"/>
              <a:gd name="connsiteY373" fmla="*/ 5760640 h 6858000"/>
              <a:gd name="connsiteX374" fmla="*/ 7175045 w 7934757"/>
              <a:gd name="connsiteY374" fmla="*/ 5676228 h 6858000"/>
              <a:gd name="connsiteX375" fmla="*/ 6837397 w 7934757"/>
              <a:gd name="connsiteY375" fmla="*/ 5676228 h 6858000"/>
              <a:gd name="connsiteX376" fmla="*/ 6921809 w 7934757"/>
              <a:gd name="connsiteY376" fmla="*/ 5760640 h 6858000"/>
              <a:gd name="connsiteX377" fmla="*/ 6837397 w 7934757"/>
              <a:gd name="connsiteY377" fmla="*/ 5845053 h 6858000"/>
              <a:gd name="connsiteX378" fmla="*/ 6752985 w 7934757"/>
              <a:gd name="connsiteY378" fmla="*/ 5760640 h 6858000"/>
              <a:gd name="connsiteX379" fmla="*/ 6837397 w 7934757"/>
              <a:gd name="connsiteY379" fmla="*/ 5676228 h 6858000"/>
              <a:gd name="connsiteX380" fmla="*/ 6499747 w 7934757"/>
              <a:gd name="connsiteY380" fmla="*/ 5676228 h 6858000"/>
              <a:gd name="connsiteX381" fmla="*/ 6584161 w 7934757"/>
              <a:gd name="connsiteY381" fmla="*/ 5760640 h 6858000"/>
              <a:gd name="connsiteX382" fmla="*/ 6499747 w 7934757"/>
              <a:gd name="connsiteY382" fmla="*/ 5845053 h 6858000"/>
              <a:gd name="connsiteX383" fmla="*/ 6415335 w 7934757"/>
              <a:gd name="connsiteY383" fmla="*/ 5760640 h 6858000"/>
              <a:gd name="connsiteX384" fmla="*/ 6499747 w 7934757"/>
              <a:gd name="connsiteY384" fmla="*/ 5676228 h 6858000"/>
              <a:gd name="connsiteX385" fmla="*/ 6162098 w 7934757"/>
              <a:gd name="connsiteY385" fmla="*/ 5676228 h 6858000"/>
              <a:gd name="connsiteX386" fmla="*/ 6246510 w 7934757"/>
              <a:gd name="connsiteY386" fmla="*/ 5760640 h 6858000"/>
              <a:gd name="connsiteX387" fmla="*/ 6162098 w 7934757"/>
              <a:gd name="connsiteY387" fmla="*/ 5845053 h 6858000"/>
              <a:gd name="connsiteX388" fmla="*/ 6077686 w 7934757"/>
              <a:gd name="connsiteY388" fmla="*/ 5760640 h 6858000"/>
              <a:gd name="connsiteX389" fmla="*/ 6162098 w 7934757"/>
              <a:gd name="connsiteY389" fmla="*/ 5676228 h 6858000"/>
              <a:gd name="connsiteX390" fmla="*/ 5824449 w 7934757"/>
              <a:gd name="connsiteY390" fmla="*/ 5676228 h 6858000"/>
              <a:gd name="connsiteX391" fmla="*/ 5908861 w 7934757"/>
              <a:gd name="connsiteY391" fmla="*/ 5760640 h 6858000"/>
              <a:gd name="connsiteX392" fmla="*/ 5824449 w 7934757"/>
              <a:gd name="connsiteY392" fmla="*/ 5845053 h 6858000"/>
              <a:gd name="connsiteX393" fmla="*/ 5740037 w 7934757"/>
              <a:gd name="connsiteY393" fmla="*/ 5760640 h 6858000"/>
              <a:gd name="connsiteX394" fmla="*/ 5824449 w 7934757"/>
              <a:gd name="connsiteY394" fmla="*/ 5676228 h 6858000"/>
              <a:gd name="connsiteX395" fmla="*/ 5486800 w 7934757"/>
              <a:gd name="connsiteY395" fmla="*/ 5676228 h 6858000"/>
              <a:gd name="connsiteX396" fmla="*/ 5571212 w 7934757"/>
              <a:gd name="connsiteY396" fmla="*/ 5760640 h 6858000"/>
              <a:gd name="connsiteX397" fmla="*/ 5486800 w 7934757"/>
              <a:gd name="connsiteY397" fmla="*/ 5845053 h 6858000"/>
              <a:gd name="connsiteX398" fmla="*/ 5402388 w 7934757"/>
              <a:gd name="connsiteY398" fmla="*/ 5760640 h 6858000"/>
              <a:gd name="connsiteX399" fmla="*/ 5486800 w 7934757"/>
              <a:gd name="connsiteY399" fmla="*/ 5676228 h 6858000"/>
              <a:gd name="connsiteX400" fmla="*/ 5149151 w 7934757"/>
              <a:gd name="connsiteY400" fmla="*/ 5676228 h 6858000"/>
              <a:gd name="connsiteX401" fmla="*/ 5233563 w 7934757"/>
              <a:gd name="connsiteY401" fmla="*/ 5760640 h 6858000"/>
              <a:gd name="connsiteX402" fmla="*/ 5149151 w 7934757"/>
              <a:gd name="connsiteY402" fmla="*/ 5845053 h 6858000"/>
              <a:gd name="connsiteX403" fmla="*/ 5064739 w 7934757"/>
              <a:gd name="connsiteY403" fmla="*/ 5760640 h 6858000"/>
              <a:gd name="connsiteX404" fmla="*/ 5149151 w 7934757"/>
              <a:gd name="connsiteY404" fmla="*/ 5676228 h 6858000"/>
              <a:gd name="connsiteX405" fmla="*/ 4811502 w 7934757"/>
              <a:gd name="connsiteY405" fmla="*/ 5676228 h 6858000"/>
              <a:gd name="connsiteX406" fmla="*/ 4895914 w 7934757"/>
              <a:gd name="connsiteY406" fmla="*/ 5760640 h 6858000"/>
              <a:gd name="connsiteX407" fmla="*/ 4811502 w 7934757"/>
              <a:gd name="connsiteY407" fmla="*/ 5845053 h 6858000"/>
              <a:gd name="connsiteX408" fmla="*/ 4727090 w 7934757"/>
              <a:gd name="connsiteY408" fmla="*/ 5760640 h 6858000"/>
              <a:gd name="connsiteX409" fmla="*/ 4811502 w 7934757"/>
              <a:gd name="connsiteY409" fmla="*/ 5676228 h 6858000"/>
              <a:gd name="connsiteX410" fmla="*/ 4473853 w 7934757"/>
              <a:gd name="connsiteY410" fmla="*/ 5676228 h 6858000"/>
              <a:gd name="connsiteX411" fmla="*/ 4558265 w 7934757"/>
              <a:gd name="connsiteY411" fmla="*/ 5760640 h 6858000"/>
              <a:gd name="connsiteX412" fmla="*/ 4473853 w 7934757"/>
              <a:gd name="connsiteY412" fmla="*/ 5845053 h 6858000"/>
              <a:gd name="connsiteX413" fmla="*/ 4389440 w 7934757"/>
              <a:gd name="connsiteY413" fmla="*/ 5760640 h 6858000"/>
              <a:gd name="connsiteX414" fmla="*/ 4473853 w 7934757"/>
              <a:gd name="connsiteY414" fmla="*/ 5676228 h 6858000"/>
              <a:gd name="connsiteX415" fmla="*/ 4136203 w 7934757"/>
              <a:gd name="connsiteY415" fmla="*/ 5676228 h 6858000"/>
              <a:gd name="connsiteX416" fmla="*/ 4220615 w 7934757"/>
              <a:gd name="connsiteY416" fmla="*/ 5760640 h 6858000"/>
              <a:gd name="connsiteX417" fmla="*/ 4136203 w 7934757"/>
              <a:gd name="connsiteY417" fmla="*/ 5845053 h 6858000"/>
              <a:gd name="connsiteX418" fmla="*/ 4051791 w 7934757"/>
              <a:gd name="connsiteY418" fmla="*/ 5760640 h 6858000"/>
              <a:gd name="connsiteX419" fmla="*/ 4136203 w 7934757"/>
              <a:gd name="connsiteY419" fmla="*/ 5676228 h 6858000"/>
              <a:gd name="connsiteX420" fmla="*/ 3798554 w 7934757"/>
              <a:gd name="connsiteY420" fmla="*/ 5676228 h 6858000"/>
              <a:gd name="connsiteX421" fmla="*/ 3882966 w 7934757"/>
              <a:gd name="connsiteY421" fmla="*/ 5760640 h 6858000"/>
              <a:gd name="connsiteX422" fmla="*/ 3798554 w 7934757"/>
              <a:gd name="connsiteY422" fmla="*/ 5845053 h 6858000"/>
              <a:gd name="connsiteX423" fmla="*/ 3714142 w 7934757"/>
              <a:gd name="connsiteY423" fmla="*/ 5760640 h 6858000"/>
              <a:gd name="connsiteX424" fmla="*/ 3798554 w 7934757"/>
              <a:gd name="connsiteY424" fmla="*/ 5676228 h 6858000"/>
              <a:gd name="connsiteX425" fmla="*/ 3460905 w 7934757"/>
              <a:gd name="connsiteY425" fmla="*/ 5676228 h 6858000"/>
              <a:gd name="connsiteX426" fmla="*/ 3545317 w 7934757"/>
              <a:gd name="connsiteY426" fmla="*/ 5760640 h 6858000"/>
              <a:gd name="connsiteX427" fmla="*/ 3460905 w 7934757"/>
              <a:gd name="connsiteY427" fmla="*/ 5845053 h 6858000"/>
              <a:gd name="connsiteX428" fmla="*/ 3376493 w 7934757"/>
              <a:gd name="connsiteY428" fmla="*/ 5760640 h 6858000"/>
              <a:gd name="connsiteX429" fmla="*/ 3460905 w 7934757"/>
              <a:gd name="connsiteY429" fmla="*/ 5676228 h 6858000"/>
              <a:gd name="connsiteX430" fmla="*/ 3123255 w 7934757"/>
              <a:gd name="connsiteY430" fmla="*/ 5676228 h 6858000"/>
              <a:gd name="connsiteX431" fmla="*/ 3207668 w 7934757"/>
              <a:gd name="connsiteY431" fmla="*/ 5760640 h 6858000"/>
              <a:gd name="connsiteX432" fmla="*/ 3123255 w 7934757"/>
              <a:gd name="connsiteY432" fmla="*/ 5845053 h 6858000"/>
              <a:gd name="connsiteX433" fmla="*/ 3038843 w 7934757"/>
              <a:gd name="connsiteY433" fmla="*/ 5760640 h 6858000"/>
              <a:gd name="connsiteX434" fmla="*/ 3123255 w 7934757"/>
              <a:gd name="connsiteY434" fmla="*/ 5676228 h 6858000"/>
              <a:gd name="connsiteX435" fmla="*/ 2785607 w 7934757"/>
              <a:gd name="connsiteY435" fmla="*/ 5676228 h 6858000"/>
              <a:gd name="connsiteX436" fmla="*/ 2870019 w 7934757"/>
              <a:gd name="connsiteY436" fmla="*/ 5760640 h 6858000"/>
              <a:gd name="connsiteX437" fmla="*/ 2785607 w 7934757"/>
              <a:gd name="connsiteY437" fmla="*/ 5845053 h 6858000"/>
              <a:gd name="connsiteX438" fmla="*/ 2701195 w 7934757"/>
              <a:gd name="connsiteY438" fmla="*/ 5760640 h 6858000"/>
              <a:gd name="connsiteX439" fmla="*/ 2785607 w 7934757"/>
              <a:gd name="connsiteY439" fmla="*/ 5676228 h 6858000"/>
              <a:gd name="connsiteX440" fmla="*/ 2447957 w 7934757"/>
              <a:gd name="connsiteY440" fmla="*/ 5676228 h 6858000"/>
              <a:gd name="connsiteX441" fmla="*/ 2532369 w 7934757"/>
              <a:gd name="connsiteY441" fmla="*/ 5760640 h 6858000"/>
              <a:gd name="connsiteX442" fmla="*/ 2447957 w 7934757"/>
              <a:gd name="connsiteY442" fmla="*/ 5845053 h 6858000"/>
              <a:gd name="connsiteX443" fmla="*/ 2363545 w 7934757"/>
              <a:gd name="connsiteY443" fmla="*/ 5760640 h 6858000"/>
              <a:gd name="connsiteX444" fmla="*/ 2447957 w 7934757"/>
              <a:gd name="connsiteY444" fmla="*/ 5676228 h 6858000"/>
              <a:gd name="connsiteX445" fmla="*/ 2110308 w 7934757"/>
              <a:gd name="connsiteY445" fmla="*/ 5676228 h 6858000"/>
              <a:gd name="connsiteX446" fmla="*/ 2194721 w 7934757"/>
              <a:gd name="connsiteY446" fmla="*/ 5760640 h 6858000"/>
              <a:gd name="connsiteX447" fmla="*/ 2110308 w 7934757"/>
              <a:gd name="connsiteY447" fmla="*/ 5845053 h 6858000"/>
              <a:gd name="connsiteX448" fmla="*/ 2025896 w 7934757"/>
              <a:gd name="connsiteY448" fmla="*/ 5760640 h 6858000"/>
              <a:gd name="connsiteX449" fmla="*/ 2110308 w 7934757"/>
              <a:gd name="connsiteY449" fmla="*/ 5676228 h 6858000"/>
              <a:gd name="connsiteX450" fmla="*/ 1772659 w 7934757"/>
              <a:gd name="connsiteY450" fmla="*/ 5676228 h 6858000"/>
              <a:gd name="connsiteX451" fmla="*/ 1857071 w 7934757"/>
              <a:gd name="connsiteY451" fmla="*/ 5760640 h 6858000"/>
              <a:gd name="connsiteX452" fmla="*/ 1772659 w 7934757"/>
              <a:gd name="connsiteY452" fmla="*/ 5845053 h 6858000"/>
              <a:gd name="connsiteX453" fmla="*/ 1688247 w 7934757"/>
              <a:gd name="connsiteY453" fmla="*/ 5760640 h 6858000"/>
              <a:gd name="connsiteX454" fmla="*/ 1772659 w 7934757"/>
              <a:gd name="connsiteY454" fmla="*/ 5676228 h 6858000"/>
              <a:gd name="connsiteX455" fmla="*/ 1435014 w 7934757"/>
              <a:gd name="connsiteY455" fmla="*/ 5676228 h 6858000"/>
              <a:gd name="connsiteX456" fmla="*/ 1519422 w 7934757"/>
              <a:gd name="connsiteY456" fmla="*/ 5760640 h 6858000"/>
              <a:gd name="connsiteX457" fmla="*/ 1435014 w 7934757"/>
              <a:gd name="connsiteY457" fmla="*/ 5845053 h 6858000"/>
              <a:gd name="connsiteX458" fmla="*/ 1350601 w 7934757"/>
              <a:gd name="connsiteY458" fmla="*/ 5760640 h 6858000"/>
              <a:gd name="connsiteX459" fmla="*/ 1435014 w 7934757"/>
              <a:gd name="connsiteY459" fmla="*/ 5676228 h 6858000"/>
              <a:gd name="connsiteX460" fmla="*/ 1097361 w 7934757"/>
              <a:gd name="connsiteY460" fmla="*/ 5676228 h 6858000"/>
              <a:gd name="connsiteX461" fmla="*/ 1181773 w 7934757"/>
              <a:gd name="connsiteY461" fmla="*/ 5760640 h 6858000"/>
              <a:gd name="connsiteX462" fmla="*/ 1097361 w 7934757"/>
              <a:gd name="connsiteY462" fmla="*/ 5845053 h 6858000"/>
              <a:gd name="connsiteX463" fmla="*/ 1012948 w 7934757"/>
              <a:gd name="connsiteY463" fmla="*/ 5760640 h 6858000"/>
              <a:gd name="connsiteX464" fmla="*/ 1097361 w 7934757"/>
              <a:gd name="connsiteY464" fmla="*/ 5676228 h 6858000"/>
              <a:gd name="connsiteX465" fmla="*/ 759711 w 7934757"/>
              <a:gd name="connsiteY465" fmla="*/ 5676228 h 6858000"/>
              <a:gd name="connsiteX466" fmla="*/ 844124 w 7934757"/>
              <a:gd name="connsiteY466" fmla="*/ 5760640 h 6858000"/>
              <a:gd name="connsiteX467" fmla="*/ 759711 w 7934757"/>
              <a:gd name="connsiteY467" fmla="*/ 5845053 h 6858000"/>
              <a:gd name="connsiteX468" fmla="*/ 675299 w 7934757"/>
              <a:gd name="connsiteY468" fmla="*/ 5760640 h 6858000"/>
              <a:gd name="connsiteX469" fmla="*/ 759711 w 7934757"/>
              <a:gd name="connsiteY469" fmla="*/ 5676228 h 6858000"/>
              <a:gd name="connsiteX470" fmla="*/ 422066 w 7934757"/>
              <a:gd name="connsiteY470" fmla="*/ 5676228 h 6858000"/>
              <a:gd name="connsiteX471" fmla="*/ 506480 w 7934757"/>
              <a:gd name="connsiteY471" fmla="*/ 5760640 h 6858000"/>
              <a:gd name="connsiteX472" fmla="*/ 422066 w 7934757"/>
              <a:gd name="connsiteY472" fmla="*/ 5845053 h 6858000"/>
              <a:gd name="connsiteX473" fmla="*/ 337653 w 7934757"/>
              <a:gd name="connsiteY473" fmla="*/ 5760640 h 6858000"/>
              <a:gd name="connsiteX474" fmla="*/ 422066 w 7934757"/>
              <a:gd name="connsiteY474" fmla="*/ 5676228 h 6858000"/>
              <a:gd name="connsiteX475" fmla="*/ 84412 w 7934757"/>
              <a:gd name="connsiteY475" fmla="*/ 5676228 h 6858000"/>
              <a:gd name="connsiteX476" fmla="*/ 168826 w 7934757"/>
              <a:gd name="connsiteY476" fmla="*/ 5760640 h 6858000"/>
              <a:gd name="connsiteX477" fmla="*/ 84412 w 7934757"/>
              <a:gd name="connsiteY477" fmla="*/ 5845053 h 6858000"/>
              <a:gd name="connsiteX478" fmla="*/ 0 w 7934757"/>
              <a:gd name="connsiteY478" fmla="*/ 5760640 h 6858000"/>
              <a:gd name="connsiteX479" fmla="*/ 84412 w 7934757"/>
              <a:gd name="connsiteY479" fmla="*/ 5676228 h 6858000"/>
              <a:gd name="connsiteX480" fmla="*/ 7850345 w 7934757"/>
              <a:gd name="connsiteY480" fmla="*/ 5338579 h 6858000"/>
              <a:gd name="connsiteX481" fmla="*/ 7934757 w 7934757"/>
              <a:gd name="connsiteY481" fmla="*/ 5422991 h 6858000"/>
              <a:gd name="connsiteX482" fmla="*/ 7850345 w 7934757"/>
              <a:gd name="connsiteY482" fmla="*/ 5507404 h 6858000"/>
              <a:gd name="connsiteX483" fmla="*/ 7765933 w 7934757"/>
              <a:gd name="connsiteY483" fmla="*/ 5422991 h 6858000"/>
              <a:gd name="connsiteX484" fmla="*/ 7850345 w 7934757"/>
              <a:gd name="connsiteY484" fmla="*/ 5338579 h 6858000"/>
              <a:gd name="connsiteX485" fmla="*/ 7512695 w 7934757"/>
              <a:gd name="connsiteY485" fmla="*/ 5338579 h 6858000"/>
              <a:gd name="connsiteX486" fmla="*/ 7597109 w 7934757"/>
              <a:gd name="connsiteY486" fmla="*/ 5422991 h 6858000"/>
              <a:gd name="connsiteX487" fmla="*/ 7512695 w 7934757"/>
              <a:gd name="connsiteY487" fmla="*/ 5507404 h 6858000"/>
              <a:gd name="connsiteX488" fmla="*/ 7428283 w 7934757"/>
              <a:gd name="connsiteY488" fmla="*/ 5422991 h 6858000"/>
              <a:gd name="connsiteX489" fmla="*/ 7512695 w 7934757"/>
              <a:gd name="connsiteY489" fmla="*/ 5338579 h 6858000"/>
              <a:gd name="connsiteX490" fmla="*/ 7175045 w 7934757"/>
              <a:gd name="connsiteY490" fmla="*/ 5338579 h 6858000"/>
              <a:gd name="connsiteX491" fmla="*/ 7259458 w 7934757"/>
              <a:gd name="connsiteY491" fmla="*/ 5422991 h 6858000"/>
              <a:gd name="connsiteX492" fmla="*/ 7175045 w 7934757"/>
              <a:gd name="connsiteY492" fmla="*/ 5507404 h 6858000"/>
              <a:gd name="connsiteX493" fmla="*/ 7090633 w 7934757"/>
              <a:gd name="connsiteY493" fmla="*/ 5422991 h 6858000"/>
              <a:gd name="connsiteX494" fmla="*/ 7175045 w 7934757"/>
              <a:gd name="connsiteY494" fmla="*/ 5338579 h 6858000"/>
              <a:gd name="connsiteX495" fmla="*/ 6837397 w 7934757"/>
              <a:gd name="connsiteY495" fmla="*/ 5338579 h 6858000"/>
              <a:gd name="connsiteX496" fmla="*/ 6921809 w 7934757"/>
              <a:gd name="connsiteY496" fmla="*/ 5422991 h 6858000"/>
              <a:gd name="connsiteX497" fmla="*/ 6837397 w 7934757"/>
              <a:gd name="connsiteY497" fmla="*/ 5507404 h 6858000"/>
              <a:gd name="connsiteX498" fmla="*/ 6752985 w 7934757"/>
              <a:gd name="connsiteY498" fmla="*/ 5422991 h 6858000"/>
              <a:gd name="connsiteX499" fmla="*/ 6837397 w 7934757"/>
              <a:gd name="connsiteY499" fmla="*/ 5338579 h 6858000"/>
              <a:gd name="connsiteX500" fmla="*/ 6499747 w 7934757"/>
              <a:gd name="connsiteY500" fmla="*/ 5338579 h 6858000"/>
              <a:gd name="connsiteX501" fmla="*/ 6584161 w 7934757"/>
              <a:gd name="connsiteY501" fmla="*/ 5422991 h 6858000"/>
              <a:gd name="connsiteX502" fmla="*/ 6499747 w 7934757"/>
              <a:gd name="connsiteY502" fmla="*/ 5507404 h 6858000"/>
              <a:gd name="connsiteX503" fmla="*/ 6415335 w 7934757"/>
              <a:gd name="connsiteY503" fmla="*/ 5422991 h 6858000"/>
              <a:gd name="connsiteX504" fmla="*/ 6499747 w 7934757"/>
              <a:gd name="connsiteY504" fmla="*/ 5338579 h 6858000"/>
              <a:gd name="connsiteX505" fmla="*/ 6162098 w 7934757"/>
              <a:gd name="connsiteY505" fmla="*/ 5338579 h 6858000"/>
              <a:gd name="connsiteX506" fmla="*/ 6246510 w 7934757"/>
              <a:gd name="connsiteY506" fmla="*/ 5422991 h 6858000"/>
              <a:gd name="connsiteX507" fmla="*/ 6162098 w 7934757"/>
              <a:gd name="connsiteY507" fmla="*/ 5507404 h 6858000"/>
              <a:gd name="connsiteX508" fmla="*/ 6077686 w 7934757"/>
              <a:gd name="connsiteY508" fmla="*/ 5422991 h 6858000"/>
              <a:gd name="connsiteX509" fmla="*/ 6162098 w 7934757"/>
              <a:gd name="connsiteY509" fmla="*/ 5338579 h 6858000"/>
              <a:gd name="connsiteX510" fmla="*/ 5824449 w 7934757"/>
              <a:gd name="connsiteY510" fmla="*/ 5338579 h 6858000"/>
              <a:gd name="connsiteX511" fmla="*/ 5908861 w 7934757"/>
              <a:gd name="connsiteY511" fmla="*/ 5422991 h 6858000"/>
              <a:gd name="connsiteX512" fmla="*/ 5824449 w 7934757"/>
              <a:gd name="connsiteY512" fmla="*/ 5507404 h 6858000"/>
              <a:gd name="connsiteX513" fmla="*/ 5740037 w 7934757"/>
              <a:gd name="connsiteY513" fmla="*/ 5422991 h 6858000"/>
              <a:gd name="connsiteX514" fmla="*/ 5824449 w 7934757"/>
              <a:gd name="connsiteY514" fmla="*/ 5338579 h 6858000"/>
              <a:gd name="connsiteX515" fmla="*/ 5486800 w 7934757"/>
              <a:gd name="connsiteY515" fmla="*/ 5338579 h 6858000"/>
              <a:gd name="connsiteX516" fmla="*/ 5571212 w 7934757"/>
              <a:gd name="connsiteY516" fmla="*/ 5422991 h 6858000"/>
              <a:gd name="connsiteX517" fmla="*/ 5486800 w 7934757"/>
              <a:gd name="connsiteY517" fmla="*/ 5507404 h 6858000"/>
              <a:gd name="connsiteX518" fmla="*/ 5402388 w 7934757"/>
              <a:gd name="connsiteY518" fmla="*/ 5422991 h 6858000"/>
              <a:gd name="connsiteX519" fmla="*/ 5486800 w 7934757"/>
              <a:gd name="connsiteY519" fmla="*/ 5338579 h 6858000"/>
              <a:gd name="connsiteX520" fmla="*/ 5149151 w 7934757"/>
              <a:gd name="connsiteY520" fmla="*/ 5338579 h 6858000"/>
              <a:gd name="connsiteX521" fmla="*/ 5233563 w 7934757"/>
              <a:gd name="connsiteY521" fmla="*/ 5422991 h 6858000"/>
              <a:gd name="connsiteX522" fmla="*/ 5149151 w 7934757"/>
              <a:gd name="connsiteY522" fmla="*/ 5507404 h 6858000"/>
              <a:gd name="connsiteX523" fmla="*/ 5064739 w 7934757"/>
              <a:gd name="connsiteY523" fmla="*/ 5422991 h 6858000"/>
              <a:gd name="connsiteX524" fmla="*/ 5149151 w 7934757"/>
              <a:gd name="connsiteY524" fmla="*/ 5338579 h 6858000"/>
              <a:gd name="connsiteX525" fmla="*/ 4811502 w 7934757"/>
              <a:gd name="connsiteY525" fmla="*/ 5338579 h 6858000"/>
              <a:gd name="connsiteX526" fmla="*/ 4895914 w 7934757"/>
              <a:gd name="connsiteY526" fmla="*/ 5422991 h 6858000"/>
              <a:gd name="connsiteX527" fmla="*/ 4811502 w 7934757"/>
              <a:gd name="connsiteY527" fmla="*/ 5507404 h 6858000"/>
              <a:gd name="connsiteX528" fmla="*/ 4727090 w 7934757"/>
              <a:gd name="connsiteY528" fmla="*/ 5422991 h 6858000"/>
              <a:gd name="connsiteX529" fmla="*/ 4811502 w 7934757"/>
              <a:gd name="connsiteY529" fmla="*/ 5338579 h 6858000"/>
              <a:gd name="connsiteX530" fmla="*/ 4473853 w 7934757"/>
              <a:gd name="connsiteY530" fmla="*/ 5338579 h 6858000"/>
              <a:gd name="connsiteX531" fmla="*/ 4558265 w 7934757"/>
              <a:gd name="connsiteY531" fmla="*/ 5422991 h 6858000"/>
              <a:gd name="connsiteX532" fmla="*/ 4473853 w 7934757"/>
              <a:gd name="connsiteY532" fmla="*/ 5507404 h 6858000"/>
              <a:gd name="connsiteX533" fmla="*/ 4389440 w 7934757"/>
              <a:gd name="connsiteY533" fmla="*/ 5422991 h 6858000"/>
              <a:gd name="connsiteX534" fmla="*/ 4473853 w 7934757"/>
              <a:gd name="connsiteY534" fmla="*/ 5338579 h 6858000"/>
              <a:gd name="connsiteX535" fmla="*/ 4136203 w 7934757"/>
              <a:gd name="connsiteY535" fmla="*/ 5338579 h 6858000"/>
              <a:gd name="connsiteX536" fmla="*/ 4220615 w 7934757"/>
              <a:gd name="connsiteY536" fmla="*/ 5422991 h 6858000"/>
              <a:gd name="connsiteX537" fmla="*/ 4136203 w 7934757"/>
              <a:gd name="connsiteY537" fmla="*/ 5507404 h 6858000"/>
              <a:gd name="connsiteX538" fmla="*/ 4051791 w 7934757"/>
              <a:gd name="connsiteY538" fmla="*/ 5422991 h 6858000"/>
              <a:gd name="connsiteX539" fmla="*/ 4136203 w 7934757"/>
              <a:gd name="connsiteY539" fmla="*/ 5338579 h 6858000"/>
              <a:gd name="connsiteX540" fmla="*/ 3798554 w 7934757"/>
              <a:gd name="connsiteY540" fmla="*/ 5338579 h 6858000"/>
              <a:gd name="connsiteX541" fmla="*/ 3882966 w 7934757"/>
              <a:gd name="connsiteY541" fmla="*/ 5422991 h 6858000"/>
              <a:gd name="connsiteX542" fmla="*/ 3798554 w 7934757"/>
              <a:gd name="connsiteY542" fmla="*/ 5507404 h 6858000"/>
              <a:gd name="connsiteX543" fmla="*/ 3714142 w 7934757"/>
              <a:gd name="connsiteY543" fmla="*/ 5422991 h 6858000"/>
              <a:gd name="connsiteX544" fmla="*/ 3798554 w 7934757"/>
              <a:gd name="connsiteY544" fmla="*/ 5338579 h 6858000"/>
              <a:gd name="connsiteX545" fmla="*/ 3460905 w 7934757"/>
              <a:gd name="connsiteY545" fmla="*/ 5338579 h 6858000"/>
              <a:gd name="connsiteX546" fmla="*/ 3545317 w 7934757"/>
              <a:gd name="connsiteY546" fmla="*/ 5422991 h 6858000"/>
              <a:gd name="connsiteX547" fmla="*/ 3460905 w 7934757"/>
              <a:gd name="connsiteY547" fmla="*/ 5507404 h 6858000"/>
              <a:gd name="connsiteX548" fmla="*/ 3376493 w 7934757"/>
              <a:gd name="connsiteY548" fmla="*/ 5422991 h 6858000"/>
              <a:gd name="connsiteX549" fmla="*/ 3460905 w 7934757"/>
              <a:gd name="connsiteY549" fmla="*/ 5338579 h 6858000"/>
              <a:gd name="connsiteX550" fmla="*/ 3123255 w 7934757"/>
              <a:gd name="connsiteY550" fmla="*/ 5338579 h 6858000"/>
              <a:gd name="connsiteX551" fmla="*/ 3207668 w 7934757"/>
              <a:gd name="connsiteY551" fmla="*/ 5422991 h 6858000"/>
              <a:gd name="connsiteX552" fmla="*/ 3123255 w 7934757"/>
              <a:gd name="connsiteY552" fmla="*/ 5507404 h 6858000"/>
              <a:gd name="connsiteX553" fmla="*/ 3038843 w 7934757"/>
              <a:gd name="connsiteY553" fmla="*/ 5422991 h 6858000"/>
              <a:gd name="connsiteX554" fmla="*/ 3123255 w 7934757"/>
              <a:gd name="connsiteY554" fmla="*/ 5338579 h 6858000"/>
              <a:gd name="connsiteX555" fmla="*/ 2785607 w 7934757"/>
              <a:gd name="connsiteY555" fmla="*/ 5338579 h 6858000"/>
              <a:gd name="connsiteX556" fmla="*/ 2870019 w 7934757"/>
              <a:gd name="connsiteY556" fmla="*/ 5422991 h 6858000"/>
              <a:gd name="connsiteX557" fmla="*/ 2785607 w 7934757"/>
              <a:gd name="connsiteY557" fmla="*/ 5507404 h 6858000"/>
              <a:gd name="connsiteX558" fmla="*/ 2701195 w 7934757"/>
              <a:gd name="connsiteY558" fmla="*/ 5422991 h 6858000"/>
              <a:gd name="connsiteX559" fmla="*/ 2785607 w 7934757"/>
              <a:gd name="connsiteY559" fmla="*/ 5338579 h 6858000"/>
              <a:gd name="connsiteX560" fmla="*/ 2447957 w 7934757"/>
              <a:gd name="connsiteY560" fmla="*/ 5338579 h 6858000"/>
              <a:gd name="connsiteX561" fmla="*/ 2532369 w 7934757"/>
              <a:gd name="connsiteY561" fmla="*/ 5422991 h 6858000"/>
              <a:gd name="connsiteX562" fmla="*/ 2447957 w 7934757"/>
              <a:gd name="connsiteY562" fmla="*/ 5507404 h 6858000"/>
              <a:gd name="connsiteX563" fmla="*/ 2363545 w 7934757"/>
              <a:gd name="connsiteY563" fmla="*/ 5422991 h 6858000"/>
              <a:gd name="connsiteX564" fmla="*/ 2447957 w 7934757"/>
              <a:gd name="connsiteY564" fmla="*/ 5338579 h 6858000"/>
              <a:gd name="connsiteX565" fmla="*/ 2110308 w 7934757"/>
              <a:gd name="connsiteY565" fmla="*/ 5338579 h 6858000"/>
              <a:gd name="connsiteX566" fmla="*/ 2194721 w 7934757"/>
              <a:gd name="connsiteY566" fmla="*/ 5422991 h 6858000"/>
              <a:gd name="connsiteX567" fmla="*/ 2110308 w 7934757"/>
              <a:gd name="connsiteY567" fmla="*/ 5507404 h 6858000"/>
              <a:gd name="connsiteX568" fmla="*/ 2025896 w 7934757"/>
              <a:gd name="connsiteY568" fmla="*/ 5422991 h 6858000"/>
              <a:gd name="connsiteX569" fmla="*/ 2110308 w 7934757"/>
              <a:gd name="connsiteY569" fmla="*/ 5338579 h 6858000"/>
              <a:gd name="connsiteX570" fmla="*/ 1772659 w 7934757"/>
              <a:gd name="connsiteY570" fmla="*/ 5338579 h 6858000"/>
              <a:gd name="connsiteX571" fmla="*/ 1857071 w 7934757"/>
              <a:gd name="connsiteY571" fmla="*/ 5422991 h 6858000"/>
              <a:gd name="connsiteX572" fmla="*/ 1772659 w 7934757"/>
              <a:gd name="connsiteY572" fmla="*/ 5507404 h 6858000"/>
              <a:gd name="connsiteX573" fmla="*/ 1688247 w 7934757"/>
              <a:gd name="connsiteY573" fmla="*/ 5422991 h 6858000"/>
              <a:gd name="connsiteX574" fmla="*/ 1772659 w 7934757"/>
              <a:gd name="connsiteY574" fmla="*/ 5338579 h 6858000"/>
              <a:gd name="connsiteX575" fmla="*/ 1435014 w 7934757"/>
              <a:gd name="connsiteY575" fmla="*/ 5338579 h 6858000"/>
              <a:gd name="connsiteX576" fmla="*/ 1519422 w 7934757"/>
              <a:gd name="connsiteY576" fmla="*/ 5422991 h 6858000"/>
              <a:gd name="connsiteX577" fmla="*/ 1435014 w 7934757"/>
              <a:gd name="connsiteY577" fmla="*/ 5507404 h 6858000"/>
              <a:gd name="connsiteX578" fmla="*/ 1350601 w 7934757"/>
              <a:gd name="connsiteY578" fmla="*/ 5422991 h 6858000"/>
              <a:gd name="connsiteX579" fmla="*/ 1435014 w 7934757"/>
              <a:gd name="connsiteY579" fmla="*/ 5338579 h 6858000"/>
              <a:gd name="connsiteX580" fmla="*/ 1097361 w 7934757"/>
              <a:gd name="connsiteY580" fmla="*/ 5338579 h 6858000"/>
              <a:gd name="connsiteX581" fmla="*/ 1181773 w 7934757"/>
              <a:gd name="connsiteY581" fmla="*/ 5422991 h 6858000"/>
              <a:gd name="connsiteX582" fmla="*/ 1097361 w 7934757"/>
              <a:gd name="connsiteY582" fmla="*/ 5507404 h 6858000"/>
              <a:gd name="connsiteX583" fmla="*/ 1012948 w 7934757"/>
              <a:gd name="connsiteY583" fmla="*/ 5422991 h 6858000"/>
              <a:gd name="connsiteX584" fmla="*/ 1097361 w 7934757"/>
              <a:gd name="connsiteY584" fmla="*/ 5338579 h 6858000"/>
              <a:gd name="connsiteX585" fmla="*/ 759711 w 7934757"/>
              <a:gd name="connsiteY585" fmla="*/ 5338579 h 6858000"/>
              <a:gd name="connsiteX586" fmla="*/ 844124 w 7934757"/>
              <a:gd name="connsiteY586" fmla="*/ 5422991 h 6858000"/>
              <a:gd name="connsiteX587" fmla="*/ 759711 w 7934757"/>
              <a:gd name="connsiteY587" fmla="*/ 5507404 h 6858000"/>
              <a:gd name="connsiteX588" fmla="*/ 675299 w 7934757"/>
              <a:gd name="connsiteY588" fmla="*/ 5422991 h 6858000"/>
              <a:gd name="connsiteX589" fmla="*/ 759711 w 7934757"/>
              <a:gd name="connsiteY589" fmla="*/ 5338579 h 6858000"/>
              <a:gd name="connsiteX590" fmla="*/ 422066 w 7934757"/>
              <a:gd name="connsiteY590" fmla="*/ 5338579 h 6858000"/>
              <a:gd name="connsiteX591" fmla="*/ 506480 w 7934757"/>
              <a:gd name="connsiteY591" fmla="*/ 5422991 h 6858000"/>
              <a:gd name="connsiteX592" fmla="*/ 422066 w 7934757"/>
              <a:gd name="connsiteY592" fmla="*/ 5507404 h 6858000"/>
              <a:gd name="connsiteX593" fmla="*/ 337653 w 7934757"/>
              <a:gd name="connsiteY593" fmla="*/ 5422991 h 6858000"/>
              <a:gd name="connsiteX594" fmla="*/ 422066 w 7934757"/>
              <a:gd name="connsiteY594" fmla="*/ 5338579 h 6858000"/>
              <a:gd name="connsiteX595" fmla="*/ 84412 w 7934757"/>
              <a:gd name="connsiteY595" fmla="*/ 5338579 h 6858000"/>
              <a:gd name="connsiteX596" fmla="*/ 168826 w 7934757"/>
              <a:gd name="connsiteY596" fmla="*/ 5422991 h 6858000"/>
              <a:gd name="connsiteX597" fmla="*/ 84412 w 7934757"/>
              <a:gd name="connsiteY597" fmla="*/ 5507404 h 6858000"/>
              <a:gd name="connsiteX598" fmla="*/ 0 w 7934757"/>
              <a:gd name="connsiteY598" fmla="*/ 5422991 h 6858000"/>
              <a:gd name="connsiteX599" fmla="*/ 84412 w 7934757"/>
              <a:gd name="connsiteY599" fmla="*/ 5338579 h 6858000"/>
              <a:gd name="connsiteX600" fmla="*/ 7850345 w 7934757"/>
              <a:gd name="connsiteY600" fmla="*/ 5000930 h 6858000"/>
              <a:gd name="connsiteX601" fmla="*/ 7934757 w 7934757"/>
              <a:gd name="connsiteY601" fmla="*/ 5085342 h 6858000"/>
              <a:gd name="connsiteX602" fmla="*/ 7850345 w 7934757"/>
              <a:gd name="connsiteY602" fmla="*/ 5169754 h 6858000"/>
              <a:gd name="connsiteX603" fmla="*/ 7765933 w 7934757"/>
              <a:gd name="connsiteY603" fmla="*/ 5085342 h 6858000"/>
              <a:gd name="connsiteX604" fmla="*/ 7850345 w 7934757"/>
              <a:gd name="connsiteY604" fmla="*/ 5000930 h 6858000"/>
              <a:gd name="connsiteX605" fmla="*/ 7512695 w 7934757"/>
              <a:gd name="connsiteY605" fmla="*/ 5000930 h 6858000"/>
              <a:gd name="connsiteX606" fmla="*/ 7597109 w 7934757"/>
              <a:gd name="connsiteY606" fmla="*/ 5085342 h 6858000"/>
              <a:gd name="connsiteX607" fmla="*/ 7512695 w 7934757"/>
              <a:gd name="connsiteY607" fmla="*/ 5169754 h 6858000"/>
              <a:gd name="connsiteX608" fmla="*/ 7428283 w 7934757"/>
              <a:gd name="connsiteY608" fmla="*/ 5085342 h 6858000"/>
              <a:gd name="connsiteX609" fmla="*/ 7512695 w 7934757"/>
              <a:gd name="connsiteY609" fmla="*/ 5000930 h 6858000"/>
              <a:gd name="connsiteX610" fmla="*/ 7175045 w 7934757"/>
              <a:gd name="connsiteY610" fmla="*/ 5000930 h 6858000"/>
              <a:gd name="connsiteX611" fmla="*/ 7259458 w 7934757"/>
              <a:gd name="connsiteY611" fmla="*/ 5085342 h 6858000"/>
              <a:gd name="connsiteX612" fmla="*/ 7175045 w 7934757"/>
              <a:gd name="connsiteY612" fmla="*/ 5169754 h 6858000"/>
              <a:gd name="connsiteX613" fmla="*/ 7090633 w 7934757"/>
              <a:gd name="connsiteY613" fmla="*/ 5085342 h 6858000"/>
              <a:gd name="connsiteX614" fmla="*/ 7175045 w 7934757"/>
              <a:gd name="connsiteY614" fmla="*/ 5000930 h 6858000"/>
              <a:gd name="connsiteX615" fmla="*/ 6837397 w 7934757"/>
              <a:gd name="connsiteY615" fmla="*/ 5000930 h 6858000"/>
              <a:gd name="connsiteX616" fmla="*/ 6921809 w 7934757"/>
              <a:gd name="connsiteY616" fmla="*/ 5085342 h 6858000"/>
              <a:gd name="connsiteX617" fmla="*/ 6837397 w 7934757"/>
              <a:gd name="connsiteY617" fmla="*/ 5169754 h 6858000"/>
              <a:gd name="connsiteX618" fmla="*/ 6752985 w 7934757"/>
              <a:gd name="connsiteY618" fmla="*/ 5085342 h 6858000"/>
              <a:gd name="connsiteX619" fmla="*/ 6837397 w 7934757"/>
              <a:gd name="connsiteY619" fmla="*/ 5000930 h 6858000"/>
              <a:gd name="connsiteX620" fmla="*/ 6499747 w 7934757"/>
              <a:gd name="connsiteY620" fmla="*/ 5000930 h 6858000"/>
              <a:gd name="connsiteX621" fmla="*/ 6584161 w 7934757"/>
              <a:gd name="connsiteY621" fmla="*/ 5085342 h 6858000"/>
              <a:gd name="connsiteX622" fmla="*/ 6499747 w 7934757"/>
              <a:gd name="connsiteY622" fmla="*/ 5169754 h 6858000"/>
              <a:gd name="connsiteX623" fmla="*/ 6415335 w 7934757"/>
              <a:gd name="connsiteY623" fmla="*/ 5085342 h 6858000"/>
              <a:gd name="connsiteX624" fmla="*/ 6499747 w 7934757"/>
              <a:gd name="connsiteY624" fmla="*/ 5000930 h 6858000"/>
              <a:gd name="connsiteX625" fmla="*/ 6162098 w 7934757"/>
              <a:gd name="connsiteY625" fmla="*/ 5000930 h 6858000"/>
              <a:gd name="connsiteX626" fmla="*/ 6246510 w 7934757"/>
              <a:gd name="connsiteY626" fmla="*/ 5085342 h 6858000"/>
              <a:gd name="connsiteX627" fmla="*/ 6162098 w 7934757"/>
              <a:gd name="connsiteY627" fmla="*/ 5169754 h 6858000"/>
              <a:gd name="connsiteX628" fmla="*/ 6077686 w 7934757"/>
              <a:gd name="connsiteY628" fmla="*/ 5085342 h 6858000"/>
              <a:gd name="connsiteX629" fmla="*/ 6162098 w 7934757"/>
              <a:gd name="connsiteY629" fmla="*/ 5000930 h 6858000"/>
              <a:gd name="connsiteX630" fmla="*/ 5824449 w 7934757"/>
              <a:gd name="connsiteY630" fmla="*/ 5000930 h 6858000"/>
              <a:gd name="connsiteX631" fmla="*/ 5908861 w 7934757"/>
              <a:gd name="connsiteY631" fmla="*/ 5085342 h 6858000"/>
              <a:gd name="connsiteX632" fmla="*/ 5824449 w 7934757"/>
              <a:gd name="connsiteY632" fmla="*/ 5169754 h 6858000"/>
              <a:gd name="connsiteX633" fmla="*/ 5740037 w 7934757"/>
              <a:gd name="connsiteY633" fmla="*/ 5085342 h 6858000"/>
              <a:gd name="connsiteX634" fmla="*/ 5824449 w 7934757"/>
              <a:gd name="connsiteY634" fmla="*/ 5000930 h 6858000"/>
              <a:gd name="connsiteX635" fmla="*/ 5486800 w 7934757"/>
              <a:gd name="connsiteY635" fmla="*/ 5000930 h 6858000"/>
              <a:gd name="connsiteX636" fmla="*/ 5571212 w 7934757"/>
              <a:gd name="connsiteY636" fmla="*/ 5085342 h 6858000"/>
              <a:gd name="connsiteX637" fmla="*/ 5486800 w 7934757"/>
              <a:gd name="connsiteY637" fmla="*/ 5169754 h 6858000"/>
              <a:gd name="connsiteX638" fmla="*/ 5402388 w 7934757"/>
              <a:gd name="connsiteY638" fmla="*/ 5085342 h 6858000"/>
              <a:gd name="connsiteX639" fmla="*/ 5486800 w 7934757"/>
              <a:gd name="connsiteY639" fmla="*/ 5000930 h 6858000"/>
              <a:gd name="connsiteX640" fmla="*/ 5149151 w 7934757"/>
              <a:gd name="connsiteY640" fmla="*/ 5000930 h 6858000"/>
              <a:gd name="connsiteX641" fmla="*/ 5233563 w 7934757"/>
              <a:gd name="connsiteY641" fmla="*/ 5085342 h 6858000"/>
              <a:gd name="connsiteX642" fmla="*/ 5149151 w 7934757"/>
              <a:gd name="connsiteY642" fmla="*/ 5169754 h 6858000"/>
              <a:gd name="connsiteX643" fmla="*/ 5064739 w 7934757"/>
              <a:gd name="connsiteY643" fmla="*/ 5085342 h 6858000"/>
              <a:gd name="connsiteX644" fmla="*/ 5149151 w 7934757"/>
              <a:gd name="connsiteY644" fmla="*/ 5000930 h 6858000"/>
              <a:gd name="connsiteX645" fmla="*/ 4811502 w 7934757"/>
              <a:gd name="connsiteY645" fmla="*/ 5000930 h 6858000"/>
              <a:gd name="connsiteX646" fmla="*/ 4895914 w 7934757"/>
              <a:gd name="connsiteY646" fmla="*/ 5085342 h 6858000"/>
              <a:gd name="connsiteX647" fmla="*/ 4811502 w 7934757"/>
              <a:gd name="connsiteY647" fmla="*/ 5169754 h 6858000"/>
              <a:gd name="connsiteX648" fmla="*/ 4727090 w 7934757"/>
              <a:gd name="connsiteY648" fmla="*/ 5085342 h 6858000"/>
              <a:gd name="connsiteX649" fmla="*/ 4811502 w 7934757"/>
              <a:gd name="connsiteY649" fmla="*/ 5000930 h 6858000"/>
              <a:gd name="connsiteX650" fmla="*/ 4473853 w 7934757"/>
              <a:gd name="connsiteY650" fmla="*/ 5000930 h 6858000"/>
              <a:gd name="connsiteX651" fmla="*/ 4558265 w 7934757"/>
              <a:gd name="connsiteY651" fmla="*/ 5085342 h 6858000"/>
              <a:gd name="connsiteX652" fmla="*/ 4473853 w 7934757"/>
              <a:gd name="connsiteY652" fmla="*/ 5169754 h 6858000"/>
              <a:gd name="connsiteX653" fmla="*/ 4389440 w 7934757"/>
              <a:gd name="connsiteY653" fmla="*/ 5085342 h 6858000"/>
              <a:gd name="connsiteX654" fmla="*/ 4473853 w 7934757"/>
              <a:gd name="connsiteY654" fmla="*/ 5000930 h 6858000"/>
              <a:gd name="connsiteX655" fmla="*/ 4136203 w 7934757"/>
              <a:gd name="connsiteY655" fmla="*/ 5000930 h 6858000"/>
              <a:gd name="connsiteX656" fmla="*/ 4220615 w 7934757"/>
              <a:gd name="connsiteY656" fmla="*/ 5085342 h 6858000"/>
              <a:gd name="connsiteX657" fmla="*/ 4136203 w 7934757"/>
              <a:gd name="connsiteY657" fmla="*/ 5169754 h 6858000"/>
              <a:gd name="connsiteX658" fmla="*/ 4051791 w 7934757"/>
              <a:gd name="connsiteY658" fmla="*/ 5085342 h 6858000"/>
              <a:gd name="connsiteX659" fmla="*/ 4136203 w 7934757"/>
              <a:gd name="connsiteY659" fmla="*/ 5000930 h 6858000"/>
              <a:gd name="connsiteX660" fmla="*/ 3798554 w 7934757"/>
              <a:gd name="connsiteY660" fmla="*/ 5000930 h 6858000"/>
              <a:gd name="connsiteX661" fmla="*/ 3882966 w 7934757"/>
              <a:gd name="connsiteY661" fmla="*/ 5085342 h 6858000"/>
              <a:gd name="connsiteX662" fmla="*/ 3798554 w 7934757"/>
              <a:gd name="connsiteY662" fmla="*/ 5169754 h 6858000"/>
              <a:gd name="connsiteX663" fmla="*/ 3714142 w 7934757"/>
              <a:gd name="connsiteY663" fmla="*/ 5085342 h 6858000"/>
              <a:gd name="connsiteX664" fmla="*/ 3798554 w 7934757"/>
              <a:gd name="connsiteY664" fmla="*/ 5000930 h 6858000"/>
              <a:gd name="connsiteX665" fmla="*/ 3460905 w 7934757"/>
              <a:gd name="connsiteY665" fmla="*/ 5000930 h 6858000"/>
              <a:gd name="connsiteX666" fmla="*/ 3545317 w 7934757"/>
              <a:gd name="connsiteY666" fmla="*/ 5085342 h 6858000"/>
              <a:gd name="connsiteX667" fmla="*/ 3460905 w 7934757"/>
              <a:gd name="connsiteY667" fmla="*/ 5169754 h 6858000"/>
              <a:gd name="connsiteX668" fmla="*/ 3376493 w 7934757"/>
              <a:gd name="connsiteY668" fmla="*/ 5085342 h 6858000"/>
              <a:gd name="connsiteX669" fmla="*/ 3460905 w 7934757"/>
              <a:gd name="connsiteY669" fmla="*/ 5000930 h 6858000"/>
              <a:gd name="connsiteX670" fmla="*/ 3123255 w 7934757"/>
              <a:gd name="connsiteY670" fmla="*/ 5000930 h 6858000"/>
              <a:gd name="connsiteX671" fmla="*/ 3207668 w 7934757"/>
              <a:gd name="connsiteY671" fmla="*/ 5085342 h 6858000"/>
              <a:gd name="connsiteX672" fmla="*/ 3123255 w 7934757"/>
              <a:gd name="connsiteY672" fmla="*/ 5169754 h 6858000"/>
              <a:gd name="connsiteX673" fmla="*/ 3038843 w 7934757"/>
              <a:gd name="connsiteY673" fmla="*/ 5085342 h 6858000"/>
              <a:gd name="connsiteX674" fmla="*/ 3123255 w 7934757"/>
              <a:gd name="connsiteY674" fmla="*/ 5000930 h 6858000"/>
              <a:gd name="connsiteX675" fmla="*/ 2785607 w 7934757"/>
              <a:gd name="connsiteY675" fmla="*/ 5000930 h 6858000"/>
              <a:gd name="connsiteX676" fmla="*/ 2870019 w 7934757"/>
              <a:gd name="connsiteY676" fmla="*/ 5085342 h 6858000"/>
              <a:gd name="connsiteX677" fmla="*/ 2785607 w 7934757"/>
              <a:gd name="connsiteY677" fmla="*/ 5169754 h 6858000"/>
              <a:gd name="connsiteX678" fmla="*/ 2701195 w 7934757"/>
              <a:gd name="connsiteY678" fmla="*/ 5085342 h 6858000"/>
              <a:gd name="connsiteX679" fmla="*/ 2785607 w 7934757"/>
              <a:gd name="connsiteY679" fmla="*/ 5000930 h 6858000"/>
              <a:gd name="connsiteX680" fmla="*/ 2447957 w 7934757"/>
              <a:gd name="connsiteY680" fmla="*/ 5000930 h 6858000"/>
              <a:gd name="connsiteX681" fmla="*/ 2532369 w 7934757"/>
              <a:gd name="connsiteY681" fmla="*/ 5085342 h 6858000"/>
              <a:gd name="connsiteX682" fmla="*/ 2447957 w 7934757"/>
              <a:gd name="connsiteY682" fmla="*/ 5169754 h 6858000"/>
              <a:gd name="connsiteX683" fmla="*/ 2363545 w 7934757"/>
              <a:gd name="connsiteY683" fmla="*/ 5085342 h 6858000"/>
              <a:gd name="connsiteX684" fmla="*/ 2447957 w 7934757"/>
              <a:gd name="connsiteY684" fmla="*/ 5000930 h 6858000"/>
              <a:gd name="connsiteX685" fmla="*/ 2110308 w 7934757"/>
              <a:gd name="connsiteY685" fmla="*/ 5000930 h 6858000"/>
              <a:gd name="connsiteX686" fmla="*/ 2194721 w 7934757"/>
              <a:gd name="connsiteY686" fmla="*/ 5085342 h 6858000"/>
              <a:gd name="connsiteX687" fmla="*/ 2110308 w 7934757"/>
              <a:gd name="connsiteY687" fmla="*/ 5169754 h 6858000"/>
              <a:gd name="connsiteX688" fmla="*/ 2025896 w 7934757"/>
              <a:gd name="connsiteY688" fmla="*/ 5085342 h 6858000"/>
              <a:gd name="connsiteX689" fmla="*/ 2110308 w 7934757"/>
              <a:gd name="connsiteY689" fmla="*/ 5000930 h 6858000"/>
              <a:gd name="connsiteX690" fmla="*/ 1772659 w 7934757"/>
              <a:gd name="connsiteY690" fmla="*/ 5000930 h 6858000"/>
              <a:gd name="connsiteX691" fmla="*/ 1857071 w 7934757"/>
              <a:gd name="connsiteY691" fmla="*/ 5085342 h 6858000"/>
              <a:gd name="connsiteX692" fmla="*/ 1772659 w 7934757"/>
              <a:gd name="connsiteY692" fmla="*/ 5169754 h 6858000"/>
              <a:gd name="connsiteX693" fmla="*/ 1688247 w 7934757"/>
              <a:gd name="connsiteY693" fmla="*/ 5085342 h 6858000"/>
              <a:gd name="connsiteX694" fmla="*/ 1772659 w 7934757"/>
              <a:gd name="connsiteY694" fmla="*/ 5000930 h 6858000"/>
              <a:gd name="connsiteX695" fmla="*/ 1435014 w 7934757"/>
              <a:gd name="connsiteY695" fmla="*/ 5000930 h 6858000"/>
              <a:gd name="connsiteX696" fmla="*/ 1519422 w 7934757"/>
              <a:gd name="connsiteY696" fmla="*/ 5085342 h 6858000"/>
              <a:gd name="connsiteX697" fmla="*/ 1435014 w 7934757"/>
              <a:gd name="connsiteY697" fmla="*/ 5169754 h 6858000"/>
              <a:gd name="connsiteX698" fmla="*/ 1350601 w 7934757"/>
              <a:gd name="connsiteY698" fmla="*/ 5085342 h 6858000"/>
              <a:gd name="connsiteX699" fmla="*/ 1435014 w 7934757"/>
              <a:gd name="connsiteY699" fmla="*/ 5000930 h 6858000"/>
              <a:gd name="connsiteX700" fmla="*/ 1097361 w 7934757"/>
              <a:gd name="connsiteY700" fmla="*/ 5000930 h 6858000"/>
              <a:gd name="connsiteX701" fmla="*/ 1181773 w 7934757"/>
              <a:gd name="connsiteY701" fmla="*/ 5085342 h 6858000"/>
              <a:gd name="connsiteX702" fmla="*/ 1097361 w 7934757"/>
              <a:gd name="connsiteY702" fmla="*/ 5169754 h 6858000"/>
              <a:gd name="connsiteX703" fmla="*/ 1012948 w 7934757"/>
              <a:gd name="connsiteY703" fmla="*/ 5085342 h 6858000"/>
              <a:gd name="connsiteX704" fmla="*/ 1097361 w 7934757"/>
              <a:gd name="connsiteY704" fmla="*/ 5000930 h 6858000"/>
              <a:gd name="connsiteX705" fmla="*/ 759711 w 7934757"/>
              <a:gd name="connsiteY705" fmla="*/ 5000930 h 6858000"/>
              <a:gd name="connsiteX706" fmla="*/ 844124 w 7934757"/>
              <a:gd name="connsiteY706" fmla="*/ 5085342 h 6858000"/>
              <a:gd name="connsiteX707" fmla="*/ 759711 w 7934757"/>
              <a:gd name="connsiteY707" fmla="*/ 5169754 h 6858000"/>
              <a:gd name="connsiteX708" fmla="*/ 675299 w 7934757"/>
              <a:gd name="connsiteY708" fmla="*/ 5085342 h 6858000"/>
              <a:gd name="connsiteX709" fmla="*/ 759711 w 7934757"/>
              <a:gd name="connsiteY709" fmla="*/ 5000930 h 6858000"/>
              <a:gd name="connsiteX710" fmla="*/ 422066 w 7934757"/>
              <a:gd name="connsiteY710" fmla="*/ 5000930 h 6858000"/>
              <a:gd name="connsiteX711" fmla="*/ 506480 w 7934757"/>
              <a:gd name="connsiteY711" fmla="*/ 5085342 h 6858000"/>
              <a:gd name="connsiteX712" fmla="*/ 422066 w 7934757"/>
              <a:gd name="connsiteY712" fmla="*/ 5169754 h 6858000"/>
              <a:gd name="connsiteX713" fmla="*/ 337653 w 7934757"/>
              <a:gd name="connsiteY713" fmla="*/ 5085342 h 6858000"/>
              <a:gd name="connsiteX714" fmla="*/ 422066 w 7934757"/>
              <a:gd name="connsiteY714" fmla="*/ 5000930 h 6858000"/>
              <a:gd name="connsiteX715" fmla="*/ 84412 w 7934757"/>
              <a:gd name="connsiteY715" fmla="*/ 5000930 h 6858000"/>
              <a:gd name="connsiteX716" fmla="*/ 168826 w 7934757"/>
              <a:gd name="connsiteY716" fmla="*/ 5085342 h 6858000"/>
              <a:gd name="connsiteX717" fmla="*/ 84412 w 7934757"/>
              <a:gd name="connsiteY717" fmla="*/ 5169754 h 6858000"/>
              <a:gd name="connsiteX718" fmla="*/ 0 w 7934757"/>
              <a:gd name="connsiteY718" fmla="*/ 5085342 h 6858000"/>
              <a:gd name="connsiteX719" fmla="*/ 84412 w 7934757"/>
              <a:gd name="connsiteY719" fmla="*/ 5000930 h 6858000"/>
              <a:gd name="connsiteX720" fmla="*/ 7850345 w 7934757"/>
              <a:gd name="connsiteY720" fmla="*/ 4663281 h 6858000"/>
              <a:gd name="connsiteX721" fmla="*/ 7934757 w 7934757"/>
              <a:gd name="connsiteY721" fmla="*/ 4747693 h 6858000"/>
              <a:gd name="connsiteX722" fmla="*/ 7850345 w 7934757"/>
              <a:gd name="connsiteY722" fmla="*/ 4832105 h 6858000"/>
              <a:gd name="connsiteX723" fmla="*/ 7765933 w 7934757"/>
              <a:gd name="connsiteY723" fmla="*/ 4747693 h 6858000"/>
              <a:gd name="connsiteX724" fmla="*/ 7850345 w 7934757"/>
              <a:gd name="connsiteY724" fmla="*/ 4663281 h 6858000"/>
              <a:gd name="connsiteX725" fmla="*/ 7512695 w 7934757"/>
              <a:gd name="connsiteY725" fmla="*/ 4663281 h 6858000"/>
              <a:gd name="connsiteX726" fmla="*/ 7597109 w 7934757"/>
              <a:gd name="connsiteY726" fmla="*/ 4747693 h 6858000"/>
              <a:gd name="connsiteX727" fmla="*/ 7512695 w 7934757"/>
              <a:gd name="connsiteY727" fmla="*/ 4832105 h 6858000"/>
              <a:gd name="connsiteX728" fmla="*/ 7428283 w 7934757"/>
              <a:gd name="connsiteY728" fmla="*/ 4747693 h 6858000"/>
              <a:gd name="connsiteX729" fmla="*/ 7512695 w 7934757"/>
              <a:gd name="connsiteY729" fmla="*/ 4663281 h 6858000"/>
              <a:gd name="connsiteX730" fmla="*/ 7175045 w 7934757"/>
              <a:gd name="connsiteY730" fmla="*/ 4663281 h 6858000"/>
              <a:gd name="connsiteX731" fmla="*/ 7259458 w 7934757"/>
              <a:gd name="connsiteY731" fmla="*/ 4747693 h 6858000"/>
              <a:gd name="connsiteX732" fmla="*/ 7175045 w 7934757"/>
              <a:gd name="connsiteY732" fmla="*/ 4832105 h 6858000"/>
              <a:gd name="connsiteX733" fmla="*/ 7090633 w 7934757"/>
              <a:gd name="connsiteY733" fmla="*/ 4747693 h 6858000"/>
              <a:gd name="connsiteX734" fmla="*/ 7175045 w 7934757"/>
              <a:gd name="connsiteY734" fmla="*/ 4663281 h 6858000"/>
              <a:gd name="connsiteX735" fmla="*/ 6837397 w 7934757"/>
              <a:gd name="connsiteY735" fmla="*/ 4663281 h 6858000"/>
              <a:gd name="connsiteX736" fmla="*/ 6921809 w 7934757"/>
              <a:gd name="connsiteY736" fmla="*/ 4747693 h 6858000"/>
              <a:gd name="connsiteX737" fmla="*/ 6837397 w 7934757"/>
              <a:gd name="connsiteY737" fmla="*/ 4832105 h 6858000"/>
              <a:gd name="connsiteX738" fmla="*/ 6752985 w 7934757"/>
              <a:gd name="connsiteY738" fmla="*/ 4747693 h 6858000"/>
              <a:gd name="connsiteX739" fmla="*/ 6837397 w 7934757"/>
              <a:gd name="connsiteY739" fmla="*/ 4663281 h 6858000"/>
              <a:gd name="connsiteX740" fmla="*/ 6499747 w 7934757"/>
              <a:gd name="connsiteY740" fmla="*/ 4663281 h 6858000"/>
              <a:gd name="connsiteX741" fmla="*/ 6584161 w 7934757"/>
              <a:gd name="connsiteY741" fmla="*/ 4747693 h 6858000"/>
              <a:gd name="connsiteX742" fmla="*/ 6499747 w 7934757"/>
              <a:gd name="connsiteY742" fmla="*/ 4832105 h 6858000"/>
              <a:gd name="connsiteX743" fmla="*/ 6415335 w 7934757"/>
              <a:gd name="connsiteY743" fmla="*/ 4747693 h 6858000"/>
              <a:gd name="connsiteX744" fmla="*/ 6499747 w 7934757"/>
              <a:gd name="connsiteY744" fmla="*/ 4663281 h 6858000"/>
              <a:gd name="connsiteX745" fmla="*/ 6162098 w 7934757"/>
              <a:gd name="connsiteY745" fmla="*/ 4663281 h 6858000"/>
              <a:gd name="connsiteX746" fmla="*/ 6246510 w 7934757"/>
              <a:gd name="connsiteY746" fmla="*/ 4747693 h 6858000"/>
              <a:gd name="connsiteX747" fmla="*/ 6162098 w 7934757"/>
              <a:gd name="connsiteY747" fmla="*/ 4832105 h 6858000"/>
              <a:gd name="connsiteX748" fmla="*/ 6077686 w 7934757"/>
              <a:gd name="connsiteY748" fmla="*/ 4747693 h 6858000"/>
              <a:gd name="connsiteX749" fmla="*/ 6162098 w 7934757"/>
              <a:gd name="connsiteY749" fmla="*/ 4663281 h 6858000"/>
              <a:gd name="connsiteX750" fmla="*/ 5824449 w 7934757"/>
              <a:gd name="connsiteY750" fmla="*/ 4663281 h 6858000"/>
              <a:gd name="connsiteX751" fmla="*/ 5908861 w 7934757"/>
              <a:gd name="connsiteY751" fmla="*/ 4747693 h 6858000"/>
              <a:gd name="connsiteX752" fmla="*/ 5824449 w 7934757"/>
              <a:gd name="connsiteY752" fmla="*/ 4832105 h 6858000"/>
              <a:gd name="connsiteX753" fmla="*/ 5740037 w 7934757"/>
              <a:gd name="connsiteY753" fmla="*/ 4747693 h 6858000"/>
              <a:gd name="connsiteX754" fmla="*/ 5824449 w 7934757"/>
              <a:gd name="connsiteY754" fmla="*/ 4663281 h 6858000"/>
              <a:gd name="connsiteX755" fmla="*/ 5486800 w 7934757"/>
              <a:gd name="connsiteY755" fmla="*/ 4663281 h 6858000"/>
              <a:gd name="connsiteX756" fmla="*/ 5571212 w 7934757"/>
              <a:gd name="connsiteY756" fmla="*/ 4747693 h 6858000"/>
              <a:gd name="connsiteX757" fmla="*/ 5486800 w 7934757"/>
              <a:gd name="connsiteY757" fmla="*/ 4832105 h 6858000"/>
              <a:gd name="connsiteX758" fmla="*/ 5402388 w 7934757"/>
              <a:gd name="connsiteY758" fmla="*/ 4747693 h 6858000"/>
              <a:gd name="connsiteX759" fmla="*/ 5486800 w 7934757"/>
              <a:gd name="connsiteY759" fmla="*/ 4663281 h 6858000"/>
              <a:gd name="connsiteX760" fmla="*/ 5149151 w 7934757"/>
              <a:gd name="connsiteY760" fmla="*/ 4663281 h 6858000"/>
              <a:gd name="connsiteX761" fmla="*/ 5233563 w 7934757"/>
              <a:gd name="connsiteY761" fmla="*/ 4747693 h 6858000"/>
              <a:gd name="connsiteX762" fmla="*/ 5149151 w 7934757"/>
              <a:gd name="connsiteY762" fmla="*/ 4832105 h 6858000"/>
              <a:gd name="connsiteX763" fmla="*/ 5064739 w 7934757"/>
              <a:gd name="connsiteY763" fmla="*/ 4747693 h 6858000"/>
              <a:gd name="connsiteX764" fmla="*/ 5149151 w 7934757"/>
              <a:gd name="connsiteY764" fmla="*/ 4663281 h 6858000"/>
              <a:gd name="connsiteX765" fmla="*/ 4811502 w 7934757"/>
              <a:gd name="connsiteY765" fmla="*/ 4663281 h 6858000"/>
              <a:gd name="connsiteX766" fmla="*/ 4895914 w 7934757"/>
              <a:gd name="connsiteY766" fmla="*/ 4747693 h 6858000"/>
              <a:gd name="connsiteX767" fmla="*/ 4811502 w 7934757"/>
              <a:gd name="connsiteY767" fmla="*/ 4832105 h 6858000"/>
              <a:gd name="connsiteX768" fmla="*/ 4727090 w 7934757"/>
              <a:gd name="connsiteY768" fmla="*/ 4747693 h 6858000"/>
              <a:gd name="connsiteX769" fmla="*/ 4811502 w 7934757"/>
              <a:gd name="connsiteY769" fmla="*/ 4663281 h 6858000"/>
              <a:gd name="connsiteX770" fmla="*/ 4473853 w 7934757"/>
              <a:gd name="connsiteY770" fmla="*/ 4663281 h 6858000"/>
              <a:gd name="connsiteX771" fmla="*/ 4558265 w 7934757"/>
              <a:gd name="connsiteY771" fmla="*/ 4747693 h 6858000"/>
              <a:gd name="connsiteX772" fmla="*/ 4473853 w 7934757"/>
              <a:gd name="connsiteY772" fmla="*/ 4832105 h 6858000"/>
              <a:gd name="connsiteX773" fmla="*/ 4389440 w 7934757"/>
              <a:gd name="connsiteY773" fmla="*/ 4747693 h 6858000"/>
              <a:gd name="connsiteX774" fmla="*/ 4473853 w 7934757"/>
              <a:gd name="connsiteY774" fmla="*/ 4663281 h 6858000"/>
              <a:gd name="connsiteX775" fmla="*/ 4136203 w 7934757"/>
              <a:gd name="connsiteY775" fmla="*/ 4663281 h 6858000"/>
              <a:gd name="connsiteX776" fmla="*/ 4220615 w 7934757"/>
              <a:gd name="connsiteY776" fmla="*/ 4747693 h 6858000"/>
              <a:gd name="connsiteX777" fmla="*/ 4136203 w 7934757"/>
              <a:gd name="connsiteY777" fmla="*/ 4832105 h 6858000"/>
              <a:gd name="connsiteX778" fmla="*/ 4051791 w 7934757"/>
              <a:gd name="connsiteY778" fmla="*/ 4747693 h 6858000"/>
              <a:gd name="connsiteX779" fmla="*/ 4136203 w 7934757"/>
              <a:gd name="connsiteY779" fmla="*/ 4663281 h 6858000"/>
              <a:gd name="connsiteX780" fmla="*/ 3798554 w 7934757"/>
              <a:gd name="connsiteY780" fmla="*/ 4663281 h 6858000"/>
              <a:gd name="connsiteX781" fmla="*/ 3882966 w 7934757"/>
              <a:gd name="connsiteY781" fmla="*/ 4747693 h 6858000"/>
              <a:gd name="connsiteX782" fmla="*/ 3798554 w 7934757"/>
              <a:gd name="connsiteY782" fmla="*/ 4832105 h 6858000"/>
              <a:gd name="connsiteX783" fmla="*/ 3714142 w 7934757"/>
              <a:gd name="connsiteY783" fmla="*/ 4747693 h 6858000"/>
              <a:gd name="connsiteX784" fmla="*/ 3798554 w 7934757"/>
              <a:gd name="connsiteY784" fmla="*/ 4663281 h 6858000"/>
              <a:gd name="connsiteX785" fmla="*/ 3460905 w 7934757"/>
              <a:gd name="connsiteY785" fmla="*/ 4663281 h 6858000"/>
              <a:gd name="connsiteX786" fmla="*/ 3545317 w 7934757"/>
              <a:gd name="connsiteY786" fmla="*/ 4747693 h 6858000"/>
              <a:gd name="connsiteX787" fmla="*/ 3460905 w 7934757"/>
              <a:gd name="connsiteY787" fmla="*/ 4832105 h 6858000"/>
              <a:gd name="connsiteX788" fmla="*/ 3376493 w 7934757"/>
              <a:gd name="connsiteY788" fmla="*/ 4747693 h 6858000"/>
              <a:gd name="connsiteX789" fmla="*/ 3460905 w 7934757"/>
              <a:gd name="connsiteY789" fmla="*/ 4663281 h 6858000"/>
              <a:gd name="connsiteX790" fmla="*/ 3123255 w 7934757"/>
              <a:gd name="connsiteY790" fmla="*/ 4663281 h 6858000"/>
              <a:gd name="connsiteX791" fmla="*/ 3207668 w 7934757"/>
              <a:gd name="connsiteY791" fmla="*/ 4747693 h 6858000"/>
              <a:gd name="connsiteX792" fmla="*/ 3123255 w 7934757"/>
              <a:gd name="connsiteY792" fmla="*/ 4832105 h 6858000"/>
              <a:gd name="connsiteX793" fmla="*/ 3038843 w 7934757"/>
              <a:gd name="connsiteY793" fmla="*/ 4747693 h 6858000"/>
              <a:gd name="connsiteX794" fmla="*/ 3123255 w 7934757"/>
              <a:gd name="connsiteY794" fmla="*/ 4663281 h 6858000"/>
              <a:gd name="connsiteX795" fmla="*/ 2785607 w 7934757"/>
              <a:gd name="connsiteY795" fmla="*/ 4663281 h 6858000"/>
              <a:gd name="connsiteX796" fmla="*/ 2870019 w 7934757"/>
              <a:gd name="connsiteY796" fmla="*/ 4747693 h 6858000"/>
              <a:gd name="connsiteX797" fmla="*/ 2785607 w 7934757"/>
              <a:gd name="connsiteY797" fmla="*/ 4832105 h 6858000"/>
              <a:gd name="connsiteX798" fmla="*/ 2701195 w 7934757"/>
              <a:gd name="connsiteY798" fmla="*/ 4747693 h 6858000"/>
              <a:gd name="connsiteX799" fmla="*/ 2785607 w 7934757"/>
              <a:gd name="connsiteY799" fmla="*/ 4663281 h 6858000"/>
              <a:gd name="connsiteX800" fmla="*/ 2447957 w 7934757"/>
              <a:gd name="connsiteY800" fmla="*/ 4663281 h 6858000"/>
              <a:gd name="connsiteX801" fmla="*/ 2532369 w 7934757"/>
              <a:gd name="connsiteY801" fmla="*/ 4747693 h 6858000"/>
              <a:gd name="connsiteX802" fmla="*/ 2447957 w 7934757"/>
              <a:gd name="connsiteY802" fmla="*/ 4832105 h 6858000"/>
              <a:gd name="connsiteX803" fmla="*/ 2363545 w 7934757"/>
              <a:gd name="connsiteY803" fmla="*/ 4747693 h 6858000"/>
              <a:gd name="connsiteX804" fmla="*/ 2447957 w 7934757"/>
              <a:gd name="connsiteY804" fmla="*/ 4663281 h 6858000"/>
              <a:gd name="connsiteX805" fmla="*/ 2110308 w 7934757"/>
              <a:gd name="connsiteY805" fmla="*/ 4663281 h 6858000"/>
              <a:gd name="connsiteX806" fmla="*/ 2194721 w 7934757"/>
              <a:gd name="connsiteY806" fmla="*/ 4747693 h 6858000"/>
              <a:gd name="connsiteX807" fmla="*/ 2110308 w 7934757"/>
              <a:gd name="connsiteY807" fmla="*/ 4832105 h 6858000"/>
              <a:gd name="connsiteX808" fmla="*/ 2025896 w 7934757"/>
              <a:gd name="connsiteY808" fmla="*/ 4747693 h 6858000"/>
              <a:gd name="connsiteX809" fmla="*/ 2110308 w 7934757"/>
              <a:gd name="connsiteY809" fmla="*/ 4663281 h 6858000"/>
              <a:gd name="connsiteX810" fmla="*/ 1772659 w 7934757"/>
              <a:gd name="connsiteY810" fmla="*/ 4663281 h 6858000"/>
              <a:gd name="connsiteX811" fmla="*/ 1857071 w 7934757"/>
              <a:gd name="connsiteY811" fmla="*/ 4747693 h 6858000"/>
              <a:gd name="connsiteX812" fmla="*/ 1772659 w 7934757"/>
              <a:gd name="connsiteY812" fmla="*/ 4832105 h 6858000"/>
              <a:gd name="connsiteX813" fmla="*/ 1688247 w 7934757"/>
              <a:gd name="connsiteY813" fmla="*/ 4747693 h 6858000"/>
              <a:gd name="connsiteX814" fmla="*/ 1772659 w 7934757"/>
              <a:gd name="connsiteY814" fmla="*/ 4663281 h 6858000"/>
              <a:gd name="connsiteX815" fmla="*/ 1435014 w 7934757"/>
              <a:gd name="connsiteY815" fmla="*/ 4663281 h 6858000"/>
              <a:gd name="connsiteX816" fmla="*/ 1519422 w 7934757"/>
              <a:gd name="connsiteY816" fmla="*/ 4747693 h 6858000"/>
              <a:gd name="connsiteX817" fmla="*/ 1435014 w 7934757"/>
              <a:gd name="connsiteY817" fmla="*/ 4832105 h 6858000"/>
              <a:gd name="connsiteX818" fmla="*/ 1350601 w 7934757"/>
              <a:gd name="connsiteY818" fmla="*/ 4747693 h 6858000"/>
              <a:gd name="connsiteX819" fmla="*/ 1435014 w 7934757"/>
              <a:gd name="connsiteY819" fmla="*/ 4663281 h 6858000"/>
              <a:gd name="connsiteX820" fmla="*/ 1097361 w 7934757"/>
              <a:gd name="connsiteY820" fmla="*/ 4663281 h 6858000"/>
              <a:gd name="connsiteX821" fmla="*/ 1181773 w 7934757"/>
              <a:gd name="connsiteY821" fmla="*/ 4747693 h 6858000"/>
              <a:gd name="connsiteX822" fmla="*/ 1097361 w 7934757"/>
              <a:gd name="connsiteY822" fmla="*/ 4832105 h 6858000"/>
              <a:gd name="connsiteX823" fmla="*/ 1012948 w 7934757"/>
              <a:gd name="connsiteY823" fmla="*/ 4747693 h 6858000"/>
              <a:gd name="connsiteX824" fmla="*/ 1097361 w 7934757"/>
              <a:gd name="connsiteY824" fmla="*/ 4663281 h 6858000"/>
              <a:gd name="connsiteX825" fmla="*/ 759711 w 7934757"/>
              <a:gd name="connsiteY825" fmla="*/ 4663281 h 6858000"/>
              <a:gd name="connsiteX826" fmla="*/ 844124 w 7934757"/>
              <a:gd name="connsiteY826" fmla="*/ 4747693 h 6858000"/>
              <a:gd name="connsiteX827" fmla="*/ 759711 w 7934757"/>
              <a:gd name="connsiteY827" fmla="*/ 4832105 h 6858000"/>
              <a:gd name="connsiteX828" fmla="*/ 675299 w 7934757"/>
              <a:gd name="connsiteY828" fmla="*/ 4747693 h 6858000"/>
              <a:gd name="connsiteX829" fmla="*/ 759711 w 7934757"/>
              <a:gd name="connsiteY829" fmla="*/ 4663281 h 6858000"/>
              <a:gd name="connsiteX830" fmla="*/ 422066 w 7934757"/>
              <a:gd name="connsiteY830" fmla="*/ 4663281 h 6858000"/>
              <a:gd name="connsiteX831" fmla="*/ 506480 w 7934757"/>
              <a:gd name="connsiteY831" fmla="*/ 4747693 h 6858000"/>
              <a:gd name="connsiteX832" fmla="*/ 422066 w 7934757"/>
              <a:gd name="connsiteY832" fmla="*/ 4832105 h 6858000"/>
              <a:gd name="connsiteX833" fmla="*/ 337653 w 7934757"/>
              <a:gd name="connsiteY833" fmla="*/ 4747693 h 6858000"/>
              <a:gd name="connsiteX834" fmla="*/ 422066 w 7934757"/>
              <a:gd name="connsiteY834" fmla="*/ 4663281 h 6858000"/>
              <a:gd name="connsiteX835" fmla="*/ 84412 w 7934757"/>
              <a:gd name="connsiteY835" fmla="*/ 4663281 h 6858000"/>
              <a:gd name="connsiteX836" fmla="*/ 168826 w 7934757"/>
              <a:gd name="connsiteY836" fmla="*/ 4747693 h 6858000"/>
              <a:gd name="connsiteX837" fmla="*/ 84412 w 7934757"/>
              <a:gd name="connsiteY837" fmla="*/ 4832105 h 6858000"/>
              <a:gd name="connsiteX838" fmla="*/ 0 w 7934757"/>
              <a:gd name="connsiteY838" fmla="*/ 4747693 h 6858000"/>
              <a:gd name="connsiteX839" fmla="*/ 84412 w 7934757"/>
              <a:gd name="connsiteY839" fmla="*/ 4663281 h 6858000"/>
              <a:gd name="connsiteX840" fmla="*/ 7850345 w 7934757"/>
              <a:gd name="connsiteY840" fmla="*/ 4325631 h 6858000"/>
              <a:gd name="connsiteX841" fmla="*/ 7934757 w 7934757"/>
              <a:gd name="connsiteY841" fmla="*/ 4410043 h 6858000"/>
              <a:gd name="connsiteX842" fmla="*/ 7850345 w 7934757"/>
              <a:gd name="connsiteY842" fmla="*/ 4494455 h 6858000"/>
              <a:gd name="connsiteX843" fmla="*/ 7765933 w 7934757"/>
              <a:gd name="connsiteY843" fmla="*/ 4410043 h 6858000"/>
              <a:gd name="connsiteX844" fmla="*/ 7850345 w 7934757"/>
              <a:gd name="connsiteY844" fmla="*/ 4325631 h 6858000"/>
              <a:gd name="connsiteX845" fmla="*/ 7512695 w 7934757"/>
              <a:gd name="connsiteY845" fmla="*/ 4325631 h 6858000"/>
              <a:gd name="connsiteX846" fmla="*/ 7597109 w 7934757"/>
              <a:gd name="connsiteY846" fmla="*/ 4410043 h 6858000"/>
              <a:gd name="connsiteX847" fmla="*/ 7512695 w 7934757"/>
              <a:gd name="connsiteY847" fmla="*/ 4494455 h 6858000"/>
              <a:gd name="connsiteX848" fmla="*/ 7428283 w 7934757"/>
              <a:gd name="connsiteY848" fmla="*/ 4410043 h 6858000"/>
              <a:gd name="connsiteX849" fmla="*/ 7512695 w 7934757"/>
              <a:gd name="connsiteY849" fmla="*/ 4325631 h 6858000"/>
              <a:gd name="connsiteX850" fmla="*/ 7175045 w 7934757"/>
              <a:gd name="connsiteY850" fmla="*/ 4325631 h 6858000"/>
              <a:gd name="connsiteX851" fmla="*/ 7259458 w 7934757"/>
              <a:gd name="connsiteY851" fmla="*/ 4410043 h 6858000"/>
              <a:gd name="connsiteX852" fmla="*/ 7175045 w 7934757"/>
              <a:gd name="connsiteY852" fmla="*/ 4494455 h 6858000"/>
              <a:gd name="connsiteX853" fmla="*/ 7090633 w 7934757"/>
              <a:gd name="connsiteY853" fmla="*/ 4410043 h 6858000"/>
              <a:gd name="connsiteX854" fmla="*/ 7175045 w 7934757"/>
              <a:gd name="connsiteY854" fmla="*/ 4325631 h 6858000"/>
              <a:gd name="connsiteX855" fmla="*/ 6837397 w 7934757"/>
              <a:gd name="connsiteY855" fmla="*/ 4325631 h 6858000"/>
              <a:gd name="connsiteX856" fmla="*/ 6921809 w 7934757"/>
              <a:gd name="connsiteY856" fmla="*/ 4410043 h 6858000"/>
              <a:gd name="connsiteX857" fmla="*/ 6837397 w 7934757"/>
              <a:gd name="connsiteY857" fmla="*/ 4494455 h 6858000"/>
              <a:gd name="connsiteX858" fmla="*/ 6752985 w 7934757"/>
              <a:gd name="connsiteY858" fmla="*/ 4410043 h 6858000"/>
              <a:gd name="connsiteX859" fmla="*/ 6837397 w 7934757"/>
              <a:gd name="connsiteY859" fmla="*/ 4325631 h 6858000"/>
              <a:gd name="connsiteX860" fmla="*/ 6499747 w 7934757"/>
              <a:gd name="connsiteY860" fmla="*/ 4325631 h 6858000"/>
              <a:gd name="connsiteX861" fmla="*/ 6584161 w 7934757"/>
              <a:gd name="connsiteY861" fmla="*/ 4410043 h 6858000"/>
              <a:gd name="connsiteX862" fmla="*/ 6499747 w 7934757"/>
              <a:gd name="connsiteY862" fmla="*/ 4494455 h 6858000"/>
              <a:gd name="connsiteX863" fmla="*/ 6415335 w 7934757"/>
              <a:gd name="connsiteY863" fmla="*/ 4410043 h 6858000"/>
              <a:gd name="connsiteX864" fmla="*/ 6499747 w 7934757"/>
              <a:gd name="connsiteY864" fmla="*/ 4325631 h 6858000"/>
              <a:gd name="connsiteX865" fmla="*/ 6162098 w 7934757"/>
              <a:gd name="connsiteY865" fmla="*/ 4325631 h 6858000"/>
              <a:gd name="connsiteX866" fmla="*/ 6246510 w 7934757"/>
              <a:gd name="connsiteY866" fmla="*/ 4410043 h 6858000"/>
              <a:gd name="connsiteX867" fmla="*/ 6162098 w 7934757"/>
              <a:gd name="connsiteY867" fmla="*/ 4494455 h 6858000"/>
              <a:gd name="connsiteX868" fmla="*/ 6077686 w 7934757"/>
              <a:gd name="connsiteY868" fmla="*/ 4410043 h 6858000"/>
              <a:gd name="connsiteX869" fmla="*/ 6162098 w 7934757"/>
              <a:gd name="connsiteY869" fmla="*/ 4325631 h 6858000"/>
              <a:gd name="connsiteX870" fmla="*/ 5824449 w 7934757"/>
              <a:gd name="connsiteY870" fmla="*/ 4325631 h 6858000"/>
              <a:gd name="connsiteX871" fmla="*/ 5908861 w 7934757"/>
              <a:gd name="connsiteY871" fmla="*/ 4410043 h 6858000"/>
              <a:gd name="connsiteX872" fmla="*/ 5824449 w 7934757"/>
              <a:gd name="connsiteY872" fmla="*/ 4494455 h 6858000"/>
              <a:gd name="connsiteX873" fmla="*/ 5740037 w 7934757"/>
              <a:gd name="connsiteY873" fmla="*/ 4410043 h 6858000"/>
              <a:gd name="connsiteX874" fmla="*/ 5824449 w 7934757"/>
              <a:gd name="connsiteY874" fmla="*/ 4325631 h 6858000"/>
              <a:gd name="connsiteX875" fmla="*/ 5486800 w 7934757"/>
              <a:gd name="connsiteY875" fmla="*/ 4325631 h 6858000"/>
              <a:gd name="connsiteX876" fmla="*/ 5571212 w 7934757"/>
              <a:gd name="connsiteY876" fmla="*/ 4410043 h 6858000"/>
              <a:gd name="connsiteX877" fmla="*/ 5486800 w 7934757"/>
              <a:gd name="connsiteY877" fmla="*/ 4494455 h 6858000"/>
              <a:gd name="connsiteX878" fmla="*/ 5402388 w 7934757"/>
              <a:gd name="connsiteY878" fmla="*/ 4410043 h 6858000"/>
              <a:gd name="connsiteX879" fmla="*/ 5486800 w 7934757"/>
              <a:gd name="connsiteY879" fmla="*/ 4325631 h 6858000"/>
              <a:gd name="connsiteX880" fmla="*/ 5149151 w 7934757"/>
              <a:gd name="connsiteY880" fmla="*/ 4325631 h 6858000"/>
              <a:gd name="connsiteX881" fmla="*/ 5233563 w 7934757"/>
              <a:gd name="connsiteY881" fmla="*/ 4410043 h 6858000"/>
              <a:gd name="connsiteX882" fmla="*/ 5149151 w 7934757"/>
              <a:gd name="connsiteY882" fmla="*/ 4494455 h 6858000"/>
              <a:gd name="connsiteX883" fmla="*/ 5064739 w 7934757"/>
              <a:gd name="connsiteY883" fmla="*/ 4410043 h 6858000"/>
              <a:gd name="connsiteX884" fmla="*/ 5149151 w 7934757"/>
              <a:gd name="connsiteY884" fmla="*/ 4325631 h 6858000"/>
              <a:gd name="connsiteX885" fmla="*/ 4811502 w 7934757"/>
              <a:gd name="connsiteY885" fmla="*/ 4325631 h 6858000"/>
              <a:gd name="connsiteX886" fmla="*/ 4895914 w 7934757"/>
              <a:gd name="connsiteY886" fmla="*/ 4410043 h 6858000"/>
              <a:gd name="connsiteX887" fmla="*/ 4811502 w 7934757"/>
              <a:gd name="connsiteY887" fmla="*/ 4494455 h 6858000"/>
              <a:gd name="connsiteX888" fmla="*/ 4727090 w 7934757"/>
              <a:gd name="connsiteY888" fmla="*/ 4410043 h 6858000"/>
              <a:gd name="connsiteX889" fmla="*/ 4811502 w 7934757"/>
              <a:gd name="connsiteY889" fmla="*/ 4325631 h 6858000"/>
              <a:gd name="connsiteX890" fmla="*/ 4473853 w 7934757"/>
              <a:gd name="connsiteY890" fmla="*/ 4325631 h 6858000"/>
              <a:gd name="connsiteX891" fmla="*/ 4558265 w 7934757"/>
              <a:gd name="connsiteY891" fmla="*/ 4410043 h 6858000"/>
              <a:gd name="connsiteX892" fmla="*/ 4473853 w 7934757"/>
              <a:gd name="connsiteY892" fmla="*/ 4494455 h 6858000"/>
              <a:gd name="connsiteX893" fmla="*/ 4389440 w 7934757"/>
              <a:gd name="connsiteY893" fmla="*/ 4410043 h 6858000"/>
              <a:gd name="connsiteX894" fmla="*/ 4473853 w 7934757"/>
              <a:gd name="connsiteY894" fmla="*/ 4325631 h 6858000"/>
              <a:gd name="connsiteX895" fmla="*/ 4136203 w 7934757"/>
              <a:gd name="connsiteY895" fmla="*/ 4325631 h 6858000"/>
              <a:gd name="connsiteX896" fmla="*/ 4220615 w 7934757"/>
              <a:gd name="connsiteY896" fmla="*/ 4410043 h 6858000"/>
              <a:gd name="connsiteX897" fmla="*/ 4136203 w 7934757"/>
              <a:gd name="connsiteY897" fmla="*/ 4494455 h 6858000"/>
              <a:gd name="connsiteX898" fmla="*/ 4051791 w 7934757"/>
              <a:gd name="connsiteY898" fmla="*/ 4410043 h 6858000"/>
              <a:gd name="connsiteX899" fmla="*/ 4136203 w 7934757"/>
              <a:gd name="connsiteY899" fmla="*/ 4325631 h 6858000"/>
              <a:gd name="connsiteX900" fmla="*/ 3798554 w 7934757"/>
              <a:gd name="connsiteY900" fmla="*/ 4325631 h 6858000"/>
              <a:gd name="connsiteX901" fmla="*/ 3882966 w 7934757"/>
              <a:gd name="connsiteY901" fmla="*/ 4410043 h 6858000"/>
              <a:gd name="connsiteX902" fmla="*/ 3798554 w 7934757"/>
              <a:gd name="connsiteY902" fmla="*/ 4494455 h 6858000"/>
              <a:gd name="connsiteX903" fmla="*/ 3714142 w 7934757"/>
              <a:gd name="connsiteY903" fmla="*/ 4410043 h 6858000"/>
              <a:gd name="connsiteX904" fmla="*/ 3798554 w 7934757"/>
              <a:gd name="connsiteY904" fmla="*/ 4325631 h 6858000"/>
              <a:gd name="connsiteX905" fmla="*/ 3460905 w 7934757"/>
              <a:gd name="connsiteY905" fmla="*/ 4325631 h 6858000"/>
              <a:gd name="connsiteX906" fmla="*/ 3545317 w 7934757"/>
              <a:gd name="connsiteY906" fmla="*/ 4410043 h 6858000"/>
              <a:gd name="connsiteX907" fmla="*/ 3460905 w 7934757"/>
              <a:gd name="connsiteY907" fmla="*/ 4494455 h 6858000"/>
              <a:gd name="connsiteX908" fmla="*/ 3376493 w 7934757"/>
              <a:gd name="connsiteY908" fmla="*/ 4410043 h 6858000"/>
              <a:gd name="connsiteX909" fmla="*/ 3460905 w 7934757"/>
              <a:gd name="connsiteY909" fmla="*/ 4325631 h 6858000"/>
              <a:gd name="connsiteX910" fmla="*/ 3123255 w 7934757"/>
              <a:gd name="connsiteY910" fmla="*/ 4325631 h 6858000"/>
              <a:gd name="connsiteX911" fmla="*/ 3207668 w 7934757"/>
              <a:gd name="connsiteY911" fmla="*/ 4410043 h 6858000"/>
              <a:gd name="connsiteX912" fmla="*/ 3123255 w 7934757"/>
              <a:gd name="connsiteY912" fmla="*/ 4494455 h 6858000"/>
              <a:gd name="connsiteX913" fmla="*/ 3038843 w 7934757"/>
              <a:gd name="connsiteY913" fmla="*/ 4410043 h 6858000"/>
              <a:gd name="connsiteX914" fmla="*/ 3123255 w 7934757"/>
              <a:gd name="connsiteY914" fmla="*/ 4325631 h 6858000"/>
              <a:gd name="connsiteX915" fmla="*/ 2785607 w 7934757"/>
              <a:gd name="connsiteY915" fmla="*/ 4325631 h 6858000"/>
              <a:gd name="connsiteX916" fmla="*/ 2870019 w 7934757"/>
              <a:gd name="connsiteY916" fmla="*/ 4410043 h 6858000"/>
              <a:gd name="connsiteX917" fmla="*/ 2785607 w 7934757"/>
              <a:gd name="connsiteY917" fmla="*/ 4494455 h 6858000"/>
              <a:gd name="connsiteX918" fmla="*/ 2701195 w 7934757"/>
              <a:gd name="connsiteY918" fmla="*/ 4410043 h 6858000"/>
              <a:gd name="connsiteX919" fmla="*/ 2785607 w 7934757"/>
              <a:gd name="connsiteY919" fmla="*/ 4325631 h 6858000"/>
              <a:gd name="connsiteX920" fmla="*/ 2447957 w 7934757"/>
              <a:gd name="connsiteY920" fmla="*/ 4325631 h 6858000"/>
              <a:gd name="connsiteX921" fmla="*/ 2532369 w 7934757"/>
              <a:gd name="connsiteY921" fmla="*/ 4410043 h 6858000"/>
              <a:gd name="connsiteX922" fmla="*/ 2447957 w 7934757"/>
              <a:gd name="connsiteY922" fmla="*/ 4494455 h 6858000"/>
              <a:gd name="connsiteX923" fmla="*/ 2363545 w 7934757"/>
              <a:gd name="connsiteY923" fmla="*/ 4410043 h 6858000"/>
              <a:gd name="connsiteX924" fmla="*/ 2447957 w 7934757"/>
              <a:gd name="connsiteY924" fmla="*/ 4325631 h 6858000"/>
              <a:gd name="connsiteX925" fmla="*/ 2110308 w 7934757"/>
              <a:gd name="connsiteY925" fmla="*/ 4325631 h 6858000"/>
              <a:gd name="connsiteX926" fmla="*/ 2194721 w 7934757"/>
              <a:gd name="connsiteY926" fmla="*/ 4410043 h 6858000"/>
              <a:gd name="connsiteX927" fmla="*/ 2110308 w 7934757"/>
              <a:gd name="connsiteY927" fmla="*/ 4494455 h 6858000"/>
              <a:gd name="connsiteX928" fmla="*/ 2025896 w 7934757"/>
              <a:gd name="connsiteY928" fmla="*/ 4410043 h 6858000"/>
              <a:gd name="connsiteX929" fmla="*/ 2110308 w 7934757"/>
              <a:gd name="connsiteY929" fmla="*/ 4325631 h 6858000"/>
              <a:gd name="connsiteX930" fmla="*/ 1772659 w 7934757"/>
              <a:gd name="connsiteY930" fmla="*/ 4325631 h 6858000"/>
              <a:gd name="connsiteX931" fmla="*/ 1857071 w 7934757"/>
              <a:gd name="connsiteY931" fmla="*/ 4410043 h 6858000"/>
              <a:gd name="connsiteX932" fmla="*/ 1772659 w 7934757"/>
              <a:gd name="connsiteY932" fmla="*/ 4494455 h 6858000"/>
              <a:gd name="connsiteX933" fmla="*/ 1688247 w 7934757"/>
              <a:gd name="connsiteY933" fmla="*/ 4410043 h 6858000"/>
              <a:gd name="connsiteX934" fmla="*/ 1772659 w 7934757"/>
              <a:gd name="connsiteY934" fmla="*/ 4325631 h 6858000"/>
              <a:gd name="connsiteX935" fmla="*/ 1435014 w 7934757"/>
              <a:gd name="connsiteY935" fmla="*/ 4325631 h 6858000"/>
              <a:gd name="connsiteX936" fmla="*/ 1519422 w 7934757"/>
              <a:gd name="connsiteY936" fmla="*/ 4410043 h 6858000"/>
              <a:gd name="connsiteX937" fmla="*/ 1435014 w 7934757"/>
              <a:gd name="connsiteY937" fmla="*/ 4494455 h 6858000"/>
              <a:gd name="connsiteX938" fmla="*/ 1350601 w 7934757"/>
              <a:gd name="connsiteY938" fmla="*/ 4410043 h 6858000"/>
              <a:gd name="connsiteX939" fmla="*/ 1435014 w 7934757"/>
              <a:gd name="connsiteY939" fmla="*/ 4325631 h 6858000"/>
              <a:gd name="connsiteX940" fmla="*/ 1097361 w 7934757"/>
              <a:gd name="connsiteY940" fmla="*/ 4325631 h 6858000"/>
              <a:gd name="connsiteX941" fmla="*/ 1181773 w 7934757"/>
              <a:gd name="connsiteY941" fmla="*/ 4410043 h 6858000"/>
              <a:gd name="connsiteX942" fmla="*/ 1097361 w 7934757"/>
              <a:gd name="connsiteY942" fmla="*/ 4494455 h 6858000"/>
              <a:gd name="connsiteX943" fmla="*/ 1012948 w 7934757"/>
              <a:gd name="connsiteY943" fmla="*/ 4410043 h 6858000"/>
              <a:gd name="connsiteX944" fmla="*/ 1097361 w 7934757"/>
              <a:gd name="connsiteY944" fmla="*/ 4325631 h 6858000"/>
              <a:gd name="connsiteX945" fmla="*/ 759711 w 7934757"/>
              <a:gd name="connsiteY945" fmla="*/ 4325631 h 6858000"/>
              <a:gd name="connsiteX946" fmla="*/ 844124 w 7934757"/>
              <a:gd name="connsiteY946" fmla="*/ 4410043 h 6858000"/>
              <a:gd name="connsiteX947" fmla="*/ 759711 w 7934757"/>
              <a:gd name="connsiteY947" fmla="*/ 4494455 h 6858000"/>
              <a:gd name="connsiteX948" fmla="*/ 675299 w 7934757"/>
              <a:gd name="connsiteY948" fmla="*/ 4410043 h 6858000"/>
              <a:gd name="connsiteX949" fmla="*/ 759711 w 7934757"/>
              <a:gd name="connsiteY949" fmla="*/ 4325631 h 6858000"/>
              <a:gd name="connsiteX950" fmla="*/ 422066 w 7934757"/>
              <a:gd name="connsiteY950" fmla="*/ 4325631 h 6858000"/>
              <a:gd name="connsiteX951" fmla="*/ 506480 w 7934757"/>
              <a:gd name="connsiteY951" fmla="*/ 4410043 h 6858000"/>
              <a:gd name="connsiteX952" fmla="*/ 422066 w 7934757"/>
              <a:gd name="connsiteY952" fmla="*/ 4494455 h 6858000"/>
              <a:gd name="connsiteX953" fmla="*/ 337653 w 7934757"/>
              <a:gd name="connsiteY953" fmla="*/ 4410043 h 6858000"/>
              <a:gd name="connsiteX954" fmla="*/ 422066 w 7934757"/>
              <a:gd name="connsiteY954" fmla="*/ 4325631 h 6858000"/>
              <a:gd name="connsiteX955" fmla="*/ 84412 w 7934757"/>
              <a:gd name="connsiteY955" fmla="*/ 4325631 h 6858000"/>
              <a:gd name="connsiteX956" fmla="*/ 168826 w 7934757"/>
              <a:gd name="connsiteY956" fmla="*/ 4410043 h 6858000"/>
              <a:gd name="connsiteX957" fmla="*/ 84412 w 7934757"/>
              <a:gd name="connsiteY957" fmla="*/ 4494455 h 6858000"/>
              <a:gd name="connsiteX958" fmla="*/ 0 w 7934757"/>
              <a:gd name="connsiteY958" fmla="*/ 4410043 h 6858000"/>
              <a:gd name="connsiteX959" fmla="*/ 84412 w 7934757"/>
              <a:gd name="connsiteY959" fmla="*/ 4325631 h 6858000"/>
              <a:gd name="connsiteX960" fmla="*/ 7850345 w 7934757"/>
              <a:gd name="connsiteY960" fmla="*/ 3987981 h 6858000"/>
              <a:gd name="connsiteX961" fmla="*/ 7934757 w 7934757"/>
              <a:gd name="connsiteY961" fmla="*/ 4072395 h 6858000"/>
              <a:gd name="connsiteX962" fmla="*/ 7850345 w 7934757"/>
              <a:gd name="connsiteY962" fmla="*/ 4156807 h 6858000"/>
              <a:gd name="connsiteX963" fmla="*/ 7765933 w 7934757"/>
              <a:gd name="connsiteY963" fmla="*/ 4072395 h 6858000"/>
              <a:gd name="connsiteX964" fmla="*/ 7850345 w 7934757"/>
              <a:gd name="connsiteY964" fmla="*/ 3987981 h 6858000"/>
              <a:gd name="connsiteX965" fmla="*/ 7512695 w 7934757"/>
              <a:gd name="connsiteY965" fmla="*/ 3987981 h 6858000"/>
              <a:gd name="connsiteX966" fmla="*/ 7597109 w 7934757"/>
              <a:gd name="connsiteY966" fmla="*/ 4072395 h 6858000"/>
              <a:gd name="connsiteX967" fmla="*/ 7512695 w 7934757"/>
              <a:gd name="connsiteY967" fmla="*/ 4156807 h 6858000"/>
              <a:gd name="connsiteX968" fmla="*/ 7428283 w 7934757"/>
              <a:gd name="connsiteY968" fmla="*/ 4072395 h 6858000"/>
              <a:gd name="connsiteX969" fmla="*/ 7512695 w 7934757"/>
              <a:gd name="connsiteY969" fmla="*/ 3987981 h 6858000"/>
              <a:gd name="connsiteX970" fmla="*/ 7175045 w 7934757"/>
              <a:gd name="connsiteY970" fmla="*/ 3987981 h 6858000"/>
              <a:gd name="connsiteX971" fmla="*/ 7259458 w 7934757"/>
              <a:gd name="connsiteY971" fmla="*/ 4072395 h 6858000"/>
              <a:gd name="connsiteX972" fmla="*/ 7175045 w 7934757"/>
              <a:gd name="connsiteY972" fmla="*/ 4156807 h 6858000"/>
              <a:gd name="connsiteX973" fmla="*/ 7090633 w 7934757"/>
              <a:gd name="connsiteY973" fmla="*/ 4072395 h 6858000"/>
              <a:gd name="connsiteX974" fmla="*/ 7175045 w 7934757"/>
              <a:gd name="connsiteY974" fmla="*/ 3987981 h 6858000"/>
              <a:gd name="connsiteX975" fmla="*/ 6837397 w 7934757"/>
              <a:gd name="connsiteY975" fmla="*/ 3987981 h 6858000"/>
              <a:gd name="connsiteX976" fmla="*/ 6921809 w 7934757"/>
              <a:gd name="connsiteY976" fmla="*/ 4072395 h 6858000"/>
              <a:gd name="connsiteX977" fmla="*/ 6837397 w 7934757"/>
              <a:gd name="connsiteY977" fmla="*/ 4156807 h 6858000"/>
              <a:gd name="connsiteX978" fmla="*/ 6752985 w 7934757"/>
              <a:gd name="connsiteY978" fmla="*/ 4072395 h 6858000"/>
              <a:gd name="connsiteX979" fmla="*/ 6837397 w 7934757"/>
              <a:gd name="connsiteY979" fmla="*/ 3987981 h 6858000"/>
              <a:gd name="connsiteX980" fmla="*/ 6499747 w 7934757"/>
              <a:gd name="connsiteY980" fmla="*/ 3987981 h 6858000"/>
              <a:gd name="connsiteX981" fmla="*/ 6584161 w 7934757"/>
              <a:gd name="connsiteY981" fmla="*/ 4072395 h 6858000"/>
              <a:gd name="connsiteX982" fmla="*/ 6499747 w 7934757"/>
              <a:gd name="connsiteY982" fmla="*/ 4156807 h 6858000"/>
              <a:gd name="connsiteX983" fmla="*/ 6415335 w 7934757"/>
              <a:gd name="connsiteY983" fmla="*/ 4072395 h 6858000"/>
              <a:gd name="connsiteX984" fmla="*/ 6499747 w 7934757"/>
              <a:gd name="connsiteY984" fmla="*/ 3987981 h 6858000"/>
              <a:gd name="connsiteX985" fmla="*/ 6162098 w 7934757"/>
              <a:gd name="connsiteY985" fmla="*/ 3987981 h 6858000"/>
              <a:gd name="connsiteX986" fmla="*/ 6246510 w 7934757"/>
              <a:gd name="connsiteY986" fmla="*/ 4072395 h 6858000"/>
              <a:gd name="connsiteX987" fmla="*/ 6162098 w 7934757"/>
              <a:gd name="connsiteY987" fmla="*/ 4156807 h 6858000"/>
              <a:gd name="connsiteX988" fmla="*/ 6077686 w 7934757"/>
              <a:gd name="connsiteY988" fmla="*/ 4072395 h 6858000"/>
              <a:gd name="connsiteX989" fmla="*/ 6162098 w 7934757"/>
              <a:gd name="connsiteY989" fmla="*/ 3987981 h 6858000"/>
              <a:gd name="connsiteX990" fmla="*/ 5824449 w 7934757"/>
              <a:gd name="connsiteY990" fmla="*/ 3987981 h 6858000"/>
              <a:gd name="connsiteX991" fmla="*/ 5908861 w 7934757"/>
              <a:gd name="connsiteY991" fmla="*/ 4072395 h 6858000"/>
              <a:gd name="connsiteX992" fmla="*/ 5824449 w 7934757"/>
              <a:gd name="connsiteY992" fmla="*/ 4156807 h 6858000"/>
              <a:gd name="connsiteX993" fmla="*/ 5740037 w 7934757"/>
              <a:gd name="connsiteY993" fmla="*/ 4072395 h 6858000"/>
              <a:gd name="connsiteX994" fmla="*/ 5824449 w 7934757"/>
              <a:gd name="connsiteY994" fmla="*/ 3987981 h 6858000"/>
              <a:gd name="connsiteX995" fmla="*/ 5486800 w 7934757"/>
              <a:gd name="connsiteY995" fmla="*/ 3987981 h 6858000"/>
              <a:gd name="connsiteX996" fmla="*/ 5571212 w 7934757"/>
              <a:gd name="connsiteY996" fmla="*/ 4072395 h 6858000"/>
              <a:gd name="connsiteX997" fmla="*/ 5486800 w 7934757"/>
              <a:gd name="connsiteY997" fmla="*/ 4156807 h 6858000"/>
              <a:gd name="connsiteX998" fmla="*/ 5402388 w 7934757"/>
              <a:gd name="connsiteY998" fmla="*/ 4072395 h 6858000"/>
              <a:gd name="connsiteX999" fmla="*/ 5486800 w 7934757"/>
              <a:gd name="connsiteY999" fmla="*/ 3987981 h 6858000"/>
              <a:gd name="connsiteX1000" fmla="*/ 5149151 w 7934757"/>
              <a:gd name="connsiteY1000" fmla="*/ 3987981 h 6858000"/>
              <a:gd name="connsiteX1001" fmla="*/ 5233563 w 7934757"/>
              <a:gd name="connsiteY1001" fmla="*/ 4072395 h 6858000"/>
              <a:gd name="connsiteX1002" fmla="*/ 5149151 w 7934757"/>
              <a:gd name="connsiteY1002" fmla="*/ 4156807 h 6858000"/>
              <a:gd name="connsiteX1003" fmla="*/ 5064739 w 7934757"/>
              <a:gd name="connsiteY1003" fmla="*/ 4072395 h 6858000"/>
              <a:gd name="connsiteX1004" fmla="*/ 5149151 w 7934757"/>
              <a:gd name="connsiteY1004" fmla="*/ 3987981 h 6858000"/>
              <a:gd name="connsiteX1005" fmla="*/ 4811502 w 7934757"/>
              <a:gd name="connsiteY1005" fmla="*/ 3987981 h 6858000"/>
              <a:gd name="connsiteX1006" fmla="*/ 4895914 w 7934757"/>
              <a:gd name="connsiteY1006" fmla="*/ 4072395 h 6858000"/>
              <a:gd name="connsiteX1007" fmla="*/ 4811502 w 7934757"/>
              <a:gd name="connsiteY1007" fmla="*/ 4156807 h 6858000"/>
              <a:gd name="connsiteX1008" fmla="*/ 4727090 w 7934757"/>
              <a:gd name="connsiteY1008" fmla="*/ 4072395 h 6858000"/>
              <a:gd name="connsiteX1009" fmla="*/ 4811502 w 7934757"/>
              <a:gd name="connsiteY1009" fmla="*/ 3987981 h 6858000"/>
              <a:gd name="connsiteX1010" fmla="*/ 4473853 w 7934757"/>
              <a:gd name="connsiteY1010" fmla="*/ 3987981 h 6858000"/>
              <a:gd name="connsiteX1011" fmla="*/ 4558265 w 7934757"/>
              <a:gd name="connsiteY1011" fmla="*/ 4072395 h 6858000"/>
              <a:gd name="connsiteX1012" fmla="*/ 4473853 w 7934757"/>
              <a:gd name="connsiteY1012" fmla="*/ 4156807 h 6858000"/>
              <a:gd name="connsiteX1013" fmla="*/ 4389440 w 7934757"/>
              <a:gd name="connsiteY1013" fmla="*/ 4072395 h 6858000"/>
              <a:gd name="connsiteX1014" fmla="*/ 4473853 w 7934757"/>
              <a:gd name="connsiteY1014" fmla="*/ 3987981 h 6858000"/>
              <a:gd name="connsiteX1015" fmla="*/ 4136203 w 7934757"/>
              <a:gd name="connsiteY1015" fmla="*/ 3987981 h 6858000"/>
              <a:gd name="connsiteX1016" fmla="*/ 4220615 w 7934757"/>
              <a:gd name="connsiteY1016" fmla="*/ 4072395 h 6858000"/>
              <a:gd name="connsiteX1017" fmla="*/ 4136203 w 7934757"/>
              <a:gd name="connsiteY1017" fmla="*/ 4156807 h 6858000"/>
              <a:gd name="connsiteX1018" fmla="*/ 4051791 w 7934757"/>
              <a:gd name="connsiteY1018" fmla="*/ 4072395 h 6858000"/>
              <a:gd name="connsiteX1019" fmla="*/ 4136203 w 7934757"/>
              <a:gd name="connsiteY1019" fmla="*/ 3987981 h 6858000"/>
              <a:gd name="connsiteX1020" fmla="*/ 3798554 w 7934757"/>
              <a:gd name="connsiteY1020" fmla="*/ 3987981 h 6858000"/>
              <a:gd name="connsiteX1021" fmla="*/ 3882966 w 7934757"/>
              <a:gd name="connsiteY1021" fmla="*/ 4072395 h 6858000"/>
              <a:gd name="connsiteX1022" fmla="*/ 3798554 w 7934757"/>
              <a:gd name="connsiteY1022" fmla="*/ 4156807 h 6858000"/>
              <a:gd name="connsiteX1023" fmla="*/ 3714142 w 7934757"/>
              <a:gd name="connsiteY1023" fmla="*/ 4072395 h 6858000"/>
              <a:gd name="connsiteX1024" fmla="*/ 3798554 w 7934757"/>
              <a:gd name="connsiteY1024" fmla="*/ 3987981 h 6858000"/>
              <a:gd name="connsiteX1025" fmla="*/ 3460905 w 7934757"/>
              <a:gd name="connsiteY1025" fmla="*/ 3987981 h 6858000"/>
              <a:gd name="connsiteX1026" fmla="*/ 3545317 w 7934757"/>
              <a:gd name="connsiteY1026" fmla="*/ 4072395 h 6858000"/>
              <a:gd name="connsiteX1027" fmla="*/ 3460905 w 7934757"/>
              <a:gd name="connsiteY1027" fmla="*/ 4156807 h 6858000"/>
              <a:gd name="connsiteX1028" fmla="*/ 3376493 w 7934757"/>
              <a:gd name="connsiteY1028" fmla="*/ 4072395 h 6858000"/>
              <a:gd name="connsiteX1029" fmla="*/ 3460905 w 7934757"/>
              <a:gd name="connsiteY1029" fmla="*/ 3987981 h 6858000"/>
              <a:gd name="connsiteX1030" fmla="*/ 3123255 w 7934757"/>
              <a:gd name="connsiteY1030" fmla="*/ 3987981 h 6858000"/>
              <a:gd name="connsiteX1031" fmla="*/ 3207668 w 7934757"/>
              <a:gd name="connsiteY1031" fmla="*/ 4072395 h 6858000"/>
              <a:gd name="connsiteX1032" fmla="*/ 3123255 w 7934757"/>
              <a:gd name="connsiteY1032" fmla="*/ 4156807 h 6858000"/>
              <a:gd name="connsiteX1033" fmla="*/ 3038843 w 7934757"/>
              <a:gd name="connsiteY1033" fmla="*/ 4072395 h 6858000"/>
              <a:gd name="connsiteX1034" fmla="*/ 3123255 w 7934757"/>
              <a:gd name="connsiteY1034" fmla="*/ 3987981 h 6858000"/>
              <a:gd name="connsiteX1035" fmla="*/ 2785607 w 7934757"/>
              <a:gd name="connsiteY1035" fmla="*/ 3987981 h 6858000"/>
              <a:gd name="connsiteX1036" fmla="*/ 2870019 w 7934757"/>
              <a:gd name="connsiteY1036" fmla="*/ 4072395 h 6858000"/>
              <a:gd name="connsiteX1037" fmla="*/ 2785607 w 7934757"/>
              <a:gd name="connsiteY1037" fmla="*/ 4156807 h 6858000"/>
              <a:gd name="connsiteX1038" fmla="*/ 2701195 w 7934757"/>
              <a:gd name="connsiteY1038" fmla="*/ 4072395 h 6858000"/>
              <a:gd name="connsiteX1039" fmla="*/ 2785607 w 7934757"/>
              <a:gd name="connsiteY1039" fmla="*/ 3987981 h 6858000"/>
              <a:gd name="connsiteX1040" fmla="*/ 2447957 w 7934757"/>
              <a:gd name="connsiteY1040" fmla="*/ 3987981 h 6858000"/>
              <a:gd name="connsiteX1041" fmla="*/ 2532369 w 7934757"/>
              <a:gd name="connsiteY1041" fmla="*/ 4072395 h 6858000"/>
              <a:gd name="connsiteX1042" fmla="*/ 2447957 w 7934757"/>
              <a:gd name="connsiteY1042" fmla="*/ 4156807 h 6858000"/>
              <a:gd name="connsiteX1043" fmla="*/ 2363545 w 7934757"/>
              <a:gd name="connsiteY1043" fmla="*/ 4072395 h 6858000"/>
              <a:gd name="connsiteX1044" fmla="*/ 2447957 w 7934757"/>
              <a:gd name="connsiteY1044" fmla="*/ 3987981 h 6858000"/>
              <a:gd name="connsiteX1045" fmla="*/ 2110308 w 7934757"/>
              <a:gd name="connsiteY1045" fmla="*/ 3987981 h 6858000"/>
              <a:gd name="connsiteX1046" fmla="*/ 2194721 w 7934757"/>
              <a:gd name="connsiteY1046" fmla="*/ 4072395 h 6858000"/>
              <a:gd name="connsiteX1047" fmla="*/ 2110308 w 7934757"/>
              <a:gd name="connsiteY1047" fmla="*/ 4156807 h 6858000"/>
              <a:gd name="connsiteX1048" fmla="*/ 2025896 w 7934757"/>
              <a:gd name="connsiteY1048" fmla="*/ 4072395 h 6858000"/>
              <a:gd name="connsiteX1049" fmla="*/ 2110308 w 7934757"/>
              <a:gd name="connsiteY1049" fmla="*/ 3987981 h 6858000"/>
              <a:gd name="connsiteX1050" fmla="*/ 1772659 w 7934757"/>
              <a:gd name="connsiteY1050" fmla="*/ 3987981 h 6858000"/>
              <a:gd name="connsiteX1051" fmla="*/ 1857071 w 7934757"/>
              <a:gd name="connsiteY1051" fmla="*/ 4072395 h 6858000"/>
              <a:gd name="connsiteX1052" fmla="*/ 1772659 w 7934757"/>
              <a:gd name="connsiteY1052" fmla="*/ 4156807 h 6858000"/>
              <a:gd name="connsiteX1053" fmla="*/ 1688247 w 7934757"/>
              <a:gd name="connsiteY1053" fmla="*/ 4072395 h 6858000"/>
              <a:gd name="connsiteX1054" fmla="*/ 1772659 w 7934757"/>
              <a:gd name="connsiteY1054" fmla="*/ 3987981 h 6858000"/>
              <a:gd name="connsiteX1055" fmla="*/ 1435014 w 7934757"/>
              <a:gd name="connsiteY1055" fmla="*/ 3987981 h 6858000"/>
              <a:gd name="connsiteX1056" fmla="*/ 1519422 w 7934757"/>
              <a:gd name="connsiteY1056" fmla="*/ 4072395 h 6858000"/>
              <a:gd name="connsiteX1057" fmla="*/ 1435014 w 7934757"/>
              <a:gd name="connsiteY1057" fmla="*/ 4156807 h 6858000"/>
              <a:gd name="connsiteX1058" fmla="*/ 1350601 w 7934757"/>
              <a:gd name="connsiteY1058" fmla="*/ 4072395 h 6858000"/>
              <a:gd name="connsiteX1059" fmla="*/ 1435014 w 7934757"/>
              <a:gd name="connsiteY1059" fmla="*/ 3987981 h 6858000"/>
              <a:gd name="connsiteX1060" fmla="*/ 1097361 w 7934757"/>
              <a:gd name="connsiteY1060" fmla="*/ 3987981 h 6858000"/>
              <a:gd name="connsiteX1061" fmla="*/ 1181773 w 7934757"/>
              <a:gd name="connsiteY1061" fmla="*/ 4072395 h 6858000"/>
              <a:gd name="connsiteX1062" fmla="*/ 1097361 w 7934757"/>
              <a:gd name="connsiteY1062" fmla="*/ 4156807 h 6858000"/>
              <a:gd name="connsiteX1063" fmla="*/ 1012948 w 7934757"/>
              <a:gd name="connsiteY1063" fmla="*/ 4072395 h 6858000"/>
              <a:gd name="connsiteX1064" fmla="*/ 1097361 w 7934757"/>
              <a:gd name="connsiteY1064" fmla="*/ 3987981 h 6858000"/>
              <a:gd name="connsiteX1065" fmla="*/ 759711 w 7934757"/>
              <a:gd name="connsiteY1065" fmla="*/ 3987981 h 6858000"/>
              <a:gd name="connsiteX1066" fmla="*/ 844124 w 7934757"/>
              <a:gd name="connsiteY1066" fmla="*/ 4072395 h 6858000"/>
              <a:gd name="connsiteX1067" fmla="*/ 759711 w 7934757"/>
              <a:gd name="connsiteY1067" fmla="*/ 4156807 h 6858000"/>
              <a:gd name="connsiteX1068" fmla="*/ 675299 w 7934757"/>
              <a:gd name="connsiteY1068" fmla="*/ 4072395 h 6858000"/>
              <a:gd name="connsiteX1069" fmla="*/ 759711 w 7934757"/>
              <a:gd name="connsiteY1069" fmla="*/ 3987981 h 6858000"/>
              <a:gd name="connsiteX1070" fmla="*/ 422066 w 7934757"/>
              <a:gd name="connsiteY1070" fmla="*/ 3987981 h 6858000"/>
              <a:gd name="connsiteX1071" fmla="*/ 506480 w 7934757"/>
              <a:gd name="connsiteY1071" fmla="*/ 4072395 h 6858000"/>
              <a:gd name="connsiteX1072" fmla="*/ 422066 w 7934757"/>
              <a:gd name="connsiteY1072" fmla="*/ 4156807 h 6858000"/>
              <a:gd name="connsiteX1073" fmla="*/ 337653 w 7934757"/>
              <a:gd name="connsiteY1073" fmla="*/ 4072395 h 6858000"/>
              <a:gd name="connsiteX1074" fmla="*/ 422066 w 7934757"/>
              <a:gd name="connsiteY1074" fmla="*/ 3987981 h 6858000"/>
              <a:gd name="connsiteX1075" fmla="*/ 84412 w 7934757"/>
              <a:gd name="connsiteY1075" fmla="*/ 3987981 h 6858000"/>
              <a:gd name="connsiteX1076" fmla="*/ 168826 w 7934757"/>
              <a:gd name="connsiteY1076" fmla="*/ 4072395 h 6858000"/>
              <a:gd name="connsiteX1077" fmla="*/ 84412 w 7934757"/>
              <a:gd name="connsiteY1077" fmla="*/ 4156807 h 6858000"/>
              <a:gd name="connsiteX1078" fmla="*/ 0 w 7934757"/>
              <a:gd name="connsiteY1078" fmla="*/ 4072395 h 6858000"/>
              <a:gd name="connsiteX1079" fmla="*/ 84412 w 7934757"/>
              <a:gd name="connsiteY1079" fmla="*/ 3987981 h 6858000"/>
              <a:gd name="connsiteX1080" fmla="*/ 7850345 w 7934757"/>
              <a:gd name="connsiteY1080" fmla="*/ 3650333 h 6858000"/>
              <a:gd name="connsiteX1081" fmla="*/ 7934757 w 7934757"/>
              <a:gd name="connsiteY1081" fmla="*/ 3734745 h 6858000"/>
              <a:gd name="connsiteX1082" fmla="*/ 7850345 w 7934757"/>
              <a:gd name="connsiteY1082" fmla="*/ 3819157 h 6858000"/>
              <a:gd name="connsiteX1083" fmla="*/ 7765933 w 7934757"/>
              <a:gd name="connsiteY1083" fmla="*/ 3734745 h 6858000"/>
              <a:gd name="connsiteX1084" fmla="*/ 7850345 w 7934757"/>
              <a:gd name="connsiteY1084" fmla="*/ 3650333 h 6858000"/>
              <a:gd name="connsiteX1085" fmla="*/ 7512695 w 7934757"/>
              <a:gd name="connsiteY1085" fmla="*/ 3650333 h 6858000"/>
              <a:gd name="connsiteX1086" fmla="*/ 7597109 w 7934757"/>
              <a:gd name="connsiteY1086" fmla="*/ 3734745 h 6858000"/>
              <a:gd name="connsiteX1087" fmla="*/ 7512695 w 7934757"/>
              <a:gd name="connsiteY1087" fmla="*/ 3819157 h 6858000"/>
              <a:gd name="connsiteX1088" fmla="*/ 7428283 w 7934757"/>
              <a:gd name="connsiteY1088" fmla="*/ 3734745 h 6858000"/>
              <a:gd name="connsiteX1089" fmla="*/ 7512695 w 7934757"/>
              <a:gd name="connsiteY1089" fmla="*/ 3650333 h 6858000"/>
              <a:gd name="connsiteX1090" fmla="*/ 7175045 w 7934757"/>
              <a:gd name="connsiteY1090" fmla="*/ 3650333 h 6858000"/>
              <a:gd name="connsiteX1091" fmla="*/ 7259458 w 7934757"/>
              <a:gd name="connsiteY1091" fmla="*/ 3734745 h 6858000"/>
              <a:gd name="connsiteX1092" fmla="*/ 7175045 w 7934757"/>
              <a:gd name="connsiteY1092" fmla="*/ 3819157 h 6858000"/>
              <a:gd name="connsiteX1093" fmla="*/ 7090633 w 7934757"/>
              <a:gd name="connsiteY1093" fmla="*/ 3734745 h 6858000"/>
              <a:gd name="connsiteX1094" fmla="*/ 7175045 w 7934757"/>
              <a:gd name="connsiteY1094" fmla="*/ 3650333 h 6858000"/>
              <a:gd name="connsiteX1095" fmla="*/ 6837397 w 7934757"/>
              <a:gd name="connsiteY1095" fmla="*/ 3650333 h 6858000"/>
              <a:gd name="connsiteX1096" fmla="*/ 6921809 w 7934757"/>
              <a:gd name="connsiteY1096" fmla="*/ 3734745 h 6858000"/>
              <a:gd name="connsiteX1097" fmla="*/ 6837397 w 7934757"/>
              <a:gd name="connsiteY1097" fmla="*/ 3819157 h 6858000"/>
              <a:gd name="connsiteX1098" fmla="*/ 6752985 w 7934757"/>
              <a:gd name="connsiteY1098" fmla="*/ 3734745 h 6858000"/>
              <a:gd name="connsiteX1099" fmla="*/ 6837397 w 7934757"/>
              <a:gd name="connsiteY1099" fmla="*/ 3650333 h 6858000"/>
              <a:gd name="connsiteX1100" fmla="*/ 6499747 w 7934757"/>
              <a:gd name="connsiteY1100" fmla="*/ 3650333 h 6858000"/>
              <a:gd name="connsiteX1101" fmla="*/ 6584161 w 7934757"/>
              <a:gd name="connsiteY1101" fmla="*/ 3734745 h 6858000"/>
              <a:gd name="connsiteX1102" fmla="*/ 6499747 w 7934757"/>
              <a:gd name="connsiteY1102" fmla="*/ 3819157 h 6858000"/>
              <a:gd name="connsiteX1103" fmla="*/ 6415335 w 7934757"/>
              <a:gd name="connsiteY1103" fmla="*/ 3734745 h 6858000"/>
              <a:gd name="connsiteX1104" fmla="*/ 6499747 w 7934757"/>
              <a:gd name="connsiteY1104" fmla="*/ 3650333 h 6858000"/>
              <a:gd name="connsiteX1105" fmla="*/ 6162098 w 7934757"/>
              <a:gd name="connsiteY1105" fmla="*/ 3650333 h 6858000"/>
              <a:gd name="connsiteX1106" fmla="*/ 6246510 w 7934757"/>
              <a:gd name="connsiteY1106" fmla="*/ 3734745 h 6858000"/>
              <a:gd name="connsiteX1107" fmla="*/ 6162098 w 7934757"/>
              <a:gd name="connsiteY1107" fmla="*/ 3819157 h 6858000"/>
              <a:gd name="connsiteX1108" fmla="*/ 6077686 w 7934757"/>
              <a:gd name="connsiteY1108" fmla="*/ 3734745 h 6858000"/>
              <a:gd name="connsiteX1109" fmla="*/ 6162098 w 7934757"/>
              <a:gd name="connsiteY1109" fmla="*/ 3650333 h 6858000"/>
              <a:gd name="connsiteX1110" fmla="*/ 5824449 w 7934757"/>
              <a:gd name="connsiteY1110" fmla="*/ 3650333 h 6858000"/>
              <a:gd name="connsiteX1111" fmla="*/ 5908861 w 7934757"/>
              <a:gd name="connsiteY1111" fmla="*/ 3734745 h 6858000"/>
              <a:gd name="connsiteX1112" fmla="*/ 5824449 w 7934757"/>
              <a:gd name="connsiteY1112" fmla="*/ 3819157 h 6858000"/>
              <a:gd name="connsiteX1113" fmla="*/ 5740037 w 7934757"/>
              <a:gd name="connsiteY1113" fmla="*/ 3734745 h 6858000"/>
              <a:gd name="connsiteX1114" fmla="*/ 5824449 w 7934757"/>
              <a:gd name="connsiteY1114" fmla="*/ 3650333 h 6858000"/>
              <a:gd name="connsiteX1115" fmla="*/ 5486800 w 7934757"/>
              <a:gd name="connsiteY1115" fmla="*/ 3650333 h 6858000"/>
              <a:gd name="connsiteX1116" fmla="*/ 5571212 w 7934757"/>
              <a:gd name="connsiteY1116" fmla="*/ 3734745 h 6858000"/>
              <a:gd name="connsiteX1117" fmla="*/ 5486800 w 7934757"/>
              <a:gd name="connsiteY1117" fmla="*/ 3819157 h 6858000"/>
              <a:gd name="connsiteX1118" fmla="*/ 5402388 w 7934757"/>
              <a:gd name="connsiteY1118" fmla="*/ 3734745 h 6858000"/>
              <a:gd name="connsiteX1119" fmla="*/ 5486800 w 7934757"/>
              <a:gd name="connsiteY1119" fmla="*/ 3650333 h 6858000"/>
              <a:gd name="connsiteX1120" fmla="*/ 5149151 w 7934757"/>
              <a:gd name="connsiteY1120" fmla="*/ 3650333 h 6858000"/>
              <a:gd name="connsiteX1121" fmla="*/ 5233563 w 7934757"/>
              <a:gd name="connsiteY1121" fmla="*/ 3734745 h 6858000"/>
              <a:gd name="connsiteX1122" fmla="*/ 5149151 w 7934757"/>
              <a:gd name="connsiteY1122" fmla="*/ 3819157 h 6858000"/>
              <a:gd name="connsiteX1123" fmla="*/ 5064739 w 7934757"/>
              <a:gd name="connsiteY1123" fmla="*/ 3734745 h 6858000"/>
              <a:gd name="connsiteX1124" fmla="*/ 5149151 w 7934757"/>
              <a:gd name="connsiteY1124" fmla="*/ 3650333 h 6858000"/>
              <a:gd name="connsiteX1125" fmla="*/ 4811502 w 7934757"/>
              <a:gd name="connsiteY1125" fmla="*/ 3650333 h 6858000"/>
              <a:gd name="connsiteX1126" fmla="*/ 4895914 w 7934757"/>
              <a:gd name="connsiteY1126" fmla="*/ 3734745 h 6858000"/>
              <a:gd name="connsiteX1127" fmla="*/ 4811502 w 7934757"/>
              <a:gd name="connsiteY1127" fmla="*/ 3819157 h 6858000"/>
              <a:gd name="connsiteX1128" fmla="*/ 4727090 w 7934757"/>
              <a:gd name="connsiteY1128" fmla="*/ 3734745 h 6858000"/>
              <a:gd name="connsiteX1129" fmla="*/ 4811502 w 7934757"/>
              <a:gd name="connsiteY1129" fmla="*/ 3650333 h 6858000"/>
              <a:gd name="connsiteX1130" fmla="*/ 4473853 w 7934757"/>
              <a:gd name="connsiteY1130" fmla="*/ 3650333 h 6858000"/>
              <a:gd name="connsiteX1131" fmla="*/ 4558265 w 7934757"/>
              <a:gd name="connsiteY1131" fmla="*/ 3734745 h 6858000"/>
              <a:gd name="connsiteX1132" fmla="*/ 4473853 w 7934757"/>
              <a:gd name="connsiteY1132" fmla="*/ 3819157 h 6858000"/>
              <a:gd name="connsiteX1133" fmla="*/ 4389440 w 7934757"/>
              <a:gd name="connsiteY1133" fmla="*/ 3734745 h 6858000"/>
              <a:gd name="connsiteX1134" fmla="*/ 4473853 w 7934757"/>
              <a:gd name="connsiteY1134" fmla="*/ 3650333 h 6858000"/>
              <a:gd name="connsiteX1135" fmla="*/ 4136203 w 7934757"/>
              <a:gd name="connsiteY1135" fmla="*/ 3650333 h 6858000"/>
              <a:gd name="connsiteX1136" fmla="*/ 4220615 w 7934757"/>
              <a:gd name="connsiteY1136" fmla="*/ 3734745 h 6858000"/>
              <a:gd name="connsiteX1137" fmla="*/ 4136203 w 7934757"/>
              <a:gd name="connsiteY1137" fmla="*/ 3819157 h 6858000"/>
              <a:gd name="connsiteX1138" fmla="*/ 4051791 w 7934757"/>
              <a:gd name="connsiteY1138" fmla="*/ 3734745 h 6858000"/>
              <a:gd name="connsiteX1139" fmla="*/ 4136203 w 7934757"/>
              <a:gd name="connsiteY1139" fmla="*/ 3650333 h 6858000"/>
              <a:gd name="connsiteX1140" fmla="*/ 3798554 w 7934757"/>
              <a:gd name="connsiteY1140" fmla="*/ 3650333 h 6858000"/>
              <a:gd name="connsiteX1141" fmla="*/ 3882966 w 7934757"/>
              <a:gd name="connsiteY1141" fmla="*/ 3734745 h 6858000"/>
              <a:gd name="connsiteX1142" fmla="*/ 3798554 w 7934757"/>
              <a:gd name="connsiteY1142" fmla="*/ 3819157 h 6858000"/>
              <a:gd name="connsiteX1143" fmla="*/ 3714142 w 7934757"/>
              <a:gd name="connsiteY1143" fmla="*/ 3734745 h 6858000"/>
              <a:gd name="connsiteX1144" fmla="*/ 3798554 w 7934757"/>
              <a:gd name="connsiteY1144" fmla="*/ 3650333 h 6858000"/>
              <a:gd name="connsiteX1145" fmla="*/ 3460905 w 7934757"/>
              <a:gd name="connsiteY1145" fmla="*/ 3650333 h 6858000"/>
              <a:gd name="connsiteX1146" fmla="*/ 3545317 w 7934757"/>
              <a:gd name="connsiteY1146" fmla="*/ 3734745 h 6858000"/>
              <a:gd name="connsiteX1147" fmla="*/ 3460905 w 7934757"/>
              <a:gd name="connsiteY1147" fmla="*/ 3819157 h 6858000"/>
              <a:gd name="connsiteX1148" fmla="*/ 3376493 w 7934757"/>
              <a:gd name="connsiteY1148" fmla="*/ 3734745 h 6858000"/>
              <a:gd name="connsiteX1149" fmla="*/ 3460905 w 7934757"/>
              <a:gd name="connsiteY1149" fmla="*/ 3650333 h 6858000"/>
              <a:gd name="connsiteX1150" fmla="*/ 3123255 w 7934757"/>
              <a:gd name="connsiteY1150" fmla="*/ 3650333 h 6858000"/>
              <a:gd name="connsiteX1151" fmla="*/ 3207668 w 7934757"/>
              <a:gd name="connsiteY1151" fmla="*/ 3734745 h 6858000"/>
              <a:gd name="connsiteX1152" fmla="*/ 3123255 w 7934757"/>
              <a:gd name="connsiteY1152" fmla="*/ 3819157 h 6858000"/>
              <a:gd name="connsiteX1153" fmla="*/ 3038843 w 7934757"/>
              <a:gd name="connsiteY1153" fmla="*/ 3734745 h 6858000"/>
              <a:gd name="connsiteX1154" fmla="*/ 3123255 w 7934757"/>
              <a:gd name="connsiteY1154" fmla="*/ 3650333 h 6858000"/>
              <a:gd name="connsiteX1155" fmla="*/ 2785607 w 7934757"/>
              <a:gd name="connsiteY1155" fmla="*/ 3650333 h 6858000"/>
              <a:gd name="connsiteX1156" fmla="*/ 2870019 w 7934757"/>
              <a:gd name="connsiteY1156" fmla="*/ 3734745 h 6858000"/>
              <a:gd name="connsiteX1157" fmla="*/ 2785607 w 7934757"/>
              <a:gd name="connsiteY1157" fmla="*/ 3819157 h 6858000"/>
              <a:gd name="connsiteX1158" fmla="*/ 2701195 w 7934757"/>
              <a:gd name="connsiteY1158" fmla="*/ 3734745 h 6858000"/>
              <a:gd name="connsiteX1159" fmla="*/ 2785607 w 7934757"/>
              <a:gd name="connsiteY1159" fmla="*/ 3650333 h 6858000"/>
              <a:gd name="connsiteX1160" fmla="*/ 2447957 w 7934757"/>
              <a:gd name="connsiteY1160" fmla="*/ 3650333 h 6858000"/>
              <a:gd name="connsiteX1161" fmla="*/ 2532369 w 7934757"/>
              <a:gd name="connsiteY1161" fmla="*/ 3734745 h 6858000"/>
              <a:gd name="connsiteX1162" fmla="*/ 2447957 w 7934757"/>
              <a:gd name="connsiteY1162" fmla="*/ 3819157 h 6858000"/>
              <a:gd name="connsiteX1163" fmla="*/ 2363545 w 7934757"/>
              <a:gd name="connsiteY1163" fmla="*/ 3734745 h 6858000"/>
              <a:gd name="connsiteX1164" fmla="*/ 2447957 w 7934757"/>
              <a:gd name="connsiteY1164" fmla="*/ 3650333 h 6858000"/>
              <a:gd name="connsiteX1165" fmla="*/ 2110308 w 7934757"/>
              <a:gd name="connsiteY1165" fmla="*/ 3650333 h 6858000"/>
              <a:gd name="connsiteX1166" fmla="*/ 2194721 w 7934757"/>
              <a:gd name="connsiteY1166" fmla="*/ 3734745 h 6858000"/>
              <a:gd name="connsiteX1167" fmla="*/ 2110308 w 7934757"/>
              <a:gd name="connsiteY1167" fmla="*/ 3819157 h 6858000"/>
              <a:gd name="connsiteX1168" fmla="*/ 2025896 w 7934757"/>
              <a:gd name="connsiteY1168" fmla="*/ 3734745 h 6858000"/>
              <a:gd name="connsiteX1169" fmla="*/ 2110308 w 7934757"/>
              <a:gd name="connsiteY1169" fmla="*/ 3650333 h 6858000"/>
              <a:gd name="connsiteX1170" fmla="*/ 1772659 w 7934757"/>
              <a:gd name="connsiteY1170" fmla="*/ 3650333 h 6858000"/>
              <a:gd name="connsiteX1171" fmla="*/ 1857071 w 7934757"/>
              <a:gd name="connsiteY1171" fmla="*/ 3734745 h 6858000"/>
              <a:gd name="connsiteX1172" fmla="*/ 1772659 w 7934757"/>
              <a:gd name="connsiteY1172" fmla="*/ 3819157 h 6858000"/>
              <a:gd name="connsiteX1173" fmla="*/ 1688247 w 7934757"/>
              <a:gd name="connsiteY1173" fmla="*/ 3734745 h 6858000"/>
              <a:gd name="connsiteX1174" fmla="*/ 1772659 w 7934757"/>
              <a:gd name="connsiteY1174" fmla="*/ 3650333 h 6858000"/>
              <a:gd name="connsiteX1175" fmla="*/ 1435014 w 7934757"/>
              <a:gd name="connsiteY1175" fmla="*/ 3650333 h 6858000"/>
              <a:gd name="connsiteX1176" fmla="*/ 1519422 w 7934757"/>
              <a:gd name="connsiteY1176" fmla="*/ 3734745 h 6858000"/>
              <a:gd name="connsiteX1177" fmla="*/ 1435014 w 7934757"/>
              <a:gd name="connsiteY1177" fmla="*/ 3819157 h 6858000"/>
              <a:gd name="connsiteX1178" fmla="*/ 1350601 w 7934757"/>
              <a:gd name="connsiteY1178" fmla="*/ 3734745 h 6858000"/>
              <a:gd name="connsiteX1179" fmla="*/ 1435014 w 7934757"/>
              <a:gd name="connsiteY1179" fmla="*/ 3650333 h 6858000"/>
              <a:gd name="connsiteX1180" fmla="*/ 1097361 w 7934757"/>
              <a:gd name="connsiteY1180" fmla="*/ 3650333 h 6858000"/>
              <a:gd name="connsiteX1181" fmla="*/ 1181773 w 7934757"/>
              <a:gd name="connsiteY1181" fmla="*/ 3734745 h 6858000"/>
              <a:gd name="connsiteX1182" fmla="*/ 1097361 w 7934757"/>
              <a:gd name="connsiteY1182" fmla="*/ 3819157 h 6858000"/>
              <a:gd name="connsiteX1183" fmla="*/ 1012948 w 7934757"/>
              <a:gd name="connsiteY1183" fmla="*/ 3734745 h 6858000"/>
              <a:gd name="connsiteX1184" fmla="*/ 1097361 w 7934757"/>
              <a:gd name="connsiteY1184" fmla="*/ 3650333 h 6858000"/>
              <a:gd name="connsiteX1185" fmla="*/ 759711 w 7934757"/>
              <a:gd name="connsiteY1185" fmla="*/ 3650333 h 6858000"/>
              <a:gd name="connsiteX1186" fmla="*/ 844124 w 7934757"/>
              <a:gd name="connsiteY1186" fmla="*/ 3734745 h 6858000"/>
              <a:gd name="connsiteX1187" fmla="*/ 759711 w 7934757"/>
              <a:gd name="connsiteY1187" fmla="*/ 3819157 h 6858000"/>
              <a:gd name="connsiteX1188" fmla="*/ 675299 w 7934757"/>
              <a:gd name="connsiteY1188" fmla="*/ 3734745 h 6858000"/>
              <a:gd name="connsiteX1189" fmla="*/ 759711 w 7934757"/>
              <a:gd name="connsiteY1189" fmla="*/ 3650333 h 6858000"/>
              <a:gd name="connsiteX1190" fmla="*/ 422066 w 7934757"/>
              <a:gd name="connsiteY1190" fmla="*/ 3650333 h 6858000"/>
              <a:gd name="connsiteX1191" fmla="*/ 506480 w 7934757"/>
              <a:gd name="connsiteY1191" fmla="*/ 3734745 h 6858000"/>
              <a:gd name="connsiteX1192" fmla="*/ 422066 w 7934757"/>
              <a:gd name="connsiteY1192" fmla="*/ 3819157 h 6858000"/>
              <a:gd name="connsiteX1193" fmla="*/ 337653 w 7934757"/>
              <a:gd name="connsiteY1193" fmla="*/ 3734745 h 6858000"/>
              <a:gd name="connsiteX1194" fmla="*/ 422066 w 7934757"/>
              <a:gd name="connsiteY1194" fmla="*/ 3650333 h 6858000"/>
              <a:gd name="connsiteX1195" fmla="*/ 84412 w 7934757"/>
              <a:gd name="connsiteY1195" fmla="*/ 3650333 h 6858000"/>
              <a:gd name="connsiteX1196" fmla="*/ 168826 w 7934757"/>
              <a:gd name="connsiteY1196" fmla="*/ 3734745 h 6858000"/>
              <a:gd name="connsiteX1197" fmla="*/ 84412 w 7934757"/>
              <a:gd name="connsiteY1197" fmla="*/ 3819157 h 6858000"/>
              <a:gd name="connsiteX1198" fmla="*/ 0 w 7934757"/>
              <a:gd name="connsiteY1198" fmla="*/ 3734745 h 6858000"/>
              <a:gd name="connsiteX1199" fmla="*/ 84412 w 7934757"/>
              <a:gd name="connsiteY1199" fmla="*/ 3650333 h 6858000"/>
              <a:gd name="connsiteX1200" fmla="*/ 7850345 w 7934757"/>
              <a:gd name="connsiteY1200" fmla="*/ 3312683 h 6858000"/>
              <a:gd name="connsiteX1201" fmla="*/ 7934757 w 7934757"/>
              <a:gd name="connsiteY1201" fmla="*/ 3397095 h 6858000"/>
              <a:gd name="connsiteX1202" fmla="*/ 7850345 w 7934757"/>
              <a:gd name="connsiteY1202" fmla="*/ 3481508 h 6858000"/>
              <a:gd name="connsiteX1203" fmla="*/ 7765933 w 7934757"/>
              <a:gd name="connsiteY1203" fmla="*/ 3397095 h 6858000"/>
              <a:gd name="connsiteX1204" fmla="*/ 7850345 w 7934757"/>
              <a:gd name="connsiteY1204" fmla="*/ 3312683 h 6858000"/>
              <a:gd name="connsiteX1205" fmla="*/ 7512695 w 7934757"/>
              <a:gd name="connsiteY1205" fmla="*/ 3312683 h 6858000"/>
              <a:gd name="connsiteX1206" fmla="*/ 7597109 w 7934757"/>
              <a:gd name="connsiteY1206" fmla="*/ 3397095 h 6858000"/>
              <a:gd name="connsiteX1207" fmla="*/ 7512695 w 7934757"/>
              <a:gd name="connsiteY1207" fmla="*/ 3481508 h 6858000"/>
              <a:gd name="connsiteX1208" fmla="*/ 7428283 w 7934757"/>
              <a:gd name="connsiteY1208" fmla="*/ 3397095 h 6858000"/>
              <a:gd name="connsiteX1209" fmla="*/ 7512695 w 7934757"/>
              <a:gd name="connsiteY1209" fmla="*/ 3312683 h 6858000"/>
              <a:gd name="connsiteX1210" fmla="*/ 7175045 w 7934757"/>
              <a:gd name="connsiteY1210" fmla="*/ 3312683 h 6858000"/>
              <a:gd name="connsiteX1211" fmla="*/ 7259458 w 7934757"/>
              <a:gd name="connsiteY1211" fmla="*/ 3397095 h 6858000"/>
              <a:gd name="connsiteX1212" fmla="*/ 7175045 w 7934757"/>
              <a:gd name="connsiteY1212" fmla="*/ 3481508 h 6858000"/>
              <a:gd name="connsiteX1213" fmla="*/ 7090633 w 7934757"/>
              <a:gd name="connsiteY1213" fmla="*/ 3397095 h 6858000"/>
              <a:gd name="connsiteX1214" fmla="*/ 7175045 w 7934757"/>
              <a:gd name="connsiteY1214" fmla="*/ 3312683 h 6858000"/>
              <a:gd name="connsiteX1215" fmla="*/ 6837397 w 7934757"/>
              <a:gd name="connsiteY1215" fmla="*/ 3312683 h 6858000"/>
              <a:gd name="connsiteX1216" fmla="*/ 6921809 w 7934757"/>
              <a:gd name="connsiteY1216" fmla="*/ 3397095 h 6858000"/>
              <a:gd name="connsiteX1217" fmla="*/ 6837397 w 7934757"/>
              <a:gd name="connsiteY1217" fmla="*/ 3481508 h 6858000"/>
              <a:gd name="connsiteX1218" fmla="*/ 6752985 w 7934757"/>
              <a:gd name="connsiteY1218" fmla="*/ 3397095 h 6858000"/>
              <a:gd name="connsiteX1219" fmla="*/ 6837397 w 7934757"/>
              <a:gd name="connsiteY1219" fmla="*/ 3312683 h 6858000"/>
              <a:gd name="connsiteX1220" fmla="*/ 6499747 w 7934757"/>
              <a:gd name="connsiteY1220" fmla="*/ 3312683 h 6858000"/>
              <a:gd name="connsiteX1221" fmla="*/ 6584161 w 7934757"/>
              <a:gd name="connsiteY1221" fmla="*/ 3397095 h 6858000"/>
              <a:gd name="connsiteX1222" fmla="*/ 6499747 w 7934757"/>
              <a:gd name="connsiteY1222" fmla="*/ 3481508 h 6858000"/>
              <a:gd name="connsiteX1223" fmla="*/ 6415335 w 7934757"/>
              <a:gd name="connsiteY1223" fmla="*/ 3397095 h 6858000"/>
              <a:gd name="connsiteX1224" fmla="*/ 6499747 w 7934757"/>
              <a:gd name="connsiteY1224" fmla="*/ 3312683 h 6858000"/>
              <a:gd name="connsiteX1225" fmla="*/ 6162098 w 7934757"/>
              <a:gd name="connsiteY1225" fmla="*/ 3312683 h 6858000"/>
              <a:gd name="connsiteX1226" fmla="*/ 6246510 w 7934757"/>
              <a:gd name="connsiteY1226" fmla="*/ 3397095 h 6858000"/>
              <a:gd name="connsiteX1227" fmla="*/ 6162098 w 7934757"/>
              <a:gd name="connsiteY1227" fmla="*/ 3481508 h 6858000"/>
              <a:gd name="connsiteX1228" fmla="*/ 6077686 w 7934757"/>
              <a:gd name="connsiteY1228" fmla="*/ 3397095 h 6858000"/>
              <a:gd name="connsiteX1229" fmla="*/ 6162098 w 7934757"/>
              <a:gd name="connsiteY1229" fmla="*/ 3312683 h 6858000"/>
              <a:gd name="connsiteX1230" fmla="*/ 5824449 w 7934757"/>
              <a:gd name="connsiteY1230" fmla="*/ 3312683 h 6858000"/>
              <a:gd name="connsiteX1231" fmla="*/ 5908861 w 7934757"/>
              <a:gd name="connsiteY1231" fmla="*/ 3397095 h 6858000"/>
              <a:gd name="connsiteX1232" fmla="*/ 5824449 w 7934757"/>
              <a:gd name="connsiteY1232" fmla="*/ 3481508 h 6858000"/>
              <a:gd name="connsiteX1233" fmla="*/ 5740037 w 7934757"/>
              <a:gd name="connsiteY1233" fmla="*/ 3397095 h 6858000"/>
              <a:gd name="connsiteX1234" fmla="*/ 5824449 w 7934757"/>
              <a:gd name="connsiteY1234" fmla="*/ 3312683 h 6858000"/>
              <a:gd name="connsiteX1235" fmla="*/ 5486800 w 7934757"/>
              <a:gd name="connsiteY1235" fmla="*/ 3312683 h 6858000"/>
              <a:gd name="connsiteX1236" fmla="*/ 5571212 w 7934757"/>
              <a:gd name="connsiteY1236" fmla="*/ 3397095 h 6858000"/>
              <a:gd name="connsiteX1237" fmla="*/ 5486800 w 7934757"/>
              <a:gd name="connsiteY1237" fmla="*/ 3481508 h 6858000"/>
              <a:gd name="connsiteX1238" fmla="*/ 5402388 w 7934757"/>
              <a:gd name="connsiteY1238" fmla="*/ 3397095 h 6858000"/>
              <a:gd name="connsiteX1239" fmla="*/ 5486800 w 7934757"/>
              <a:gd name="connsiteY1239" fmla="*/ 3312683 h 6858000"/>
              <a:gd name="connsiteX1240" fmla="*/ 5149151 w 7934757"/>
              <a:gd name="connsiteY1240" fmla="*/ 3312683 h 6858000"/>
              <a:gd name="connsiteX1241" fmla="*/ 5233563 w 7934757"/>
              <a:gd name="connsiteY1241" fmla="*/ 3397095 h 6858000"/>
              <a:gd name="connsiteX1242" fmla="*/ 5149151 w 7934757"/>
              <a:gd name="connsiteY1242" fmla="*/ 3481508 h 6858000"/>
              <a:gd name="connsiteX1243" fmla="*/ 5064739 w 7934757"/>
              <a:gd name="connsiteY1243" fmla="*/ 3397095 h 6858000"/>
              <a:gd name="connsiteX1244" fmla="*/ 5149151 w 7934757"/>
              <a:gd name="connsiteY1244" fmla="*/ 3312683 h 6858000"/>
              <a:gd name="connsiteX1245" fmla="*/ 4811502 w 7934757"/>
              <a:gd name="connsiteY1245" fmla="*/ 3312683 h 6858000"/>
              <a:gd name="connsiteX1246" fmla="*/ 4895914 w 7934757"/>
              <a:gd name="connsiteY1246" fmla="*/ 3397095 h 6858000"/>
              <a:gd name="connsiteX1247" fmla="*/ 4811502 w 7934757"/>
              <a:gd name="connsiteY1247" fmla="*/ 3481508 h 6858000"/>
              <a:gd name="connsiteX1248" fmla="*/ 4727090 w 7934757"/>
              <a:gd name="connsiteY1248" fmla="*/ 3397095 h 6858000"/>
              <a:gd name="connsiteX1249" fmla="*/ 4811502 w 7934757"/>
              <a:gd name="connsiteY1249" fmla="*/ 3312683 h 6858000"/>
              <a:gd name="connsiteX1250" fmla="*/ 4473853 w 7934757"/>
              <a:gd name="connsiteY1250" fmla="*/ 3312683 h 6858000"/>
              <a:gd name="connsiteX1251" fmla="*/ 4558265 w 7934757"/>
              <a:gd name="connsiteY1251" fmla="*/ 3397095 h 6858000"/>
              <a:gd name="connsiteX1252" fmla="*/ 4473853 w 7934757"/>
              <a:gd name="connsiteY1252" fmla="*/ 3481508 h 6858000"/>
              <a:gd name="connsiteX1253" fmla="*/ 4389440 w 7934757"/>
              <a:gd name="connsiteY1253" fmla="*/ 3397095 h 6858000"/>
              <a:gd name="connsiteX1254" fmla="*/ 4473853 w 7934757"/>
              <a:gd name="connsiteY1254" fmla="*/ 3312683 h 6858000"/>
              <a:gd name="connsiteX1255" fmla="*/ 4136203 w 7934757"/>
              <a:gd name="connsiteY1255" fmla="*/ 3312683 h 6858000"/>
              <a:gd name="connsiteX1256" fmla="*/ 4220615 w 7934757"/>
              <a:gd name="connsiteY1256" fmla="*/ 3397095 h 6858000"/>
              <a:gd name="connsiteX1257" fmla="*/ 4136203 w 7934757"/>
              <a:gd name="connsiteY1257" fmla="*/ 3481508 h 6858000"/>
              <a:gd name="connsiteX1258" fmla="*/ 4051791 w 7934757"/>
              <a:gd name="connsiteY1258" fmla="*/ 3397095 h 6858000"/>
              <a:gd name="connsiteX1259" fmla="*/ 4136203 w 7934757"/>
              <a:gd name="connsiteY1259" fmla="*/ 3312683 h 6858000"/>
              <a:gd name="connsiteX1260" fmla="*/ 3798554 w 7934757"/>
              <a:gd name="connsiteY1260" fmla="*/ 3312683 h 6858000"/>
              <a:gd name="connsiteX1261" fmla="*/ 3882966 w 7934757"/>
              <a:gd name="connsiteY1261" fmla="*/ 3397095 h 6858000"/>
              <a:gd name="connsiteX1262" fmla="*/ 3798554 w 7934757"/>
              <a:gd name="connsiteY1262" fmla="*/ 3481508 h 6858000"/>
              <a:gd name="connsiteX1263" fmla="*/ 3714142 w 7934757"/>
              <a:gd name="connsiteY1263" fmla="*/ 3397095 h 6858000"/>
              <a:gd name="connsiteX1264" fmla="*/ 3798554 w 7934757"/>
              <a:gd name="connsiteY1264" fmla="*/ 3312683 h 6858000"/>
              <a:gd name="connsiteX1265" fmla="*/ 3460905 w 7934757"/>
              <a:gd name="connsiteY1265" fmla="*/ 3312683 h 6858000"/>
              <a:gd name="connsiteX1266" fmla="*/ 3545317 w 7934757"/>
              <a:gd name="connsiteY1266" fmla="*/ 3397095 h 6858000"/>
              <a:gd name="connsiteX1267" fmla="*/ 3460905 w 7934757"/>
              <a:gd name="connsiteY1267" fmla="*/ 3481508 h 6858000"/>
              <a:gd name="connsiteX1268" fmla="*/ 3376493 w 7934757"/>
              <a:gd name="connsiteY1268" fmla="*/ 3397095 h 6858000"/>
              <a:gd name="connsiteX1269" fmla="*/ 3460905 w 7934757"/>
              <a:gd name="connsiteY1269" fmla="*/ 3312683 h 6858000"/>
              <a:gd name="connsiteX1270" fmla="*/ 3123255 w 7934757"/>
              <a:gd name="connsiteY1270" fmla="*/ 3312683 h 6858000"/>
              <a:gd name="connsiteX1271" fmla="*/ 3207668 w 7934757"/>
              <a:gd name="connsiteY1271" fmla="*/ 3397095 h 6858000"/>
              <a:gd name="connsiteX1272" fmla="*/ 3123255 w 7934757"/>
              <a:gd name="connsiteY1272" fmla="*/ 3481508 h 6858000"/>
              <a:gd name="connsiteX1273" fmla="*/ 3038843 w 7934757"/>
              <a:gd name="connsiteY1273" fmla="*/ 3397095 h 6858000"/>
              <a:gd name="connsiteX1274" fmla="*/ 3123255 w 7934757"/>
              <a:gd name="connsiteY1274" fmla="*/ 3312683 h 6858000"/>
              <a:gd name="connsiteX1275" fmla="*/ 2785607 w 7934757"/>
              <a:gd name="connsiteY1275" fmla="*/ 3312683 h 6858000"/>
              <a:gd name="connsiteX1276" fmla="*/ 2870019 w 7934757"/>
              <a:gd name="connsiteY1276" fmla="*/ 3397095 h 6858000"/>
              <a:gd name="connsiteX1277" fmla="*/ 2785607 w 7934757"/>
              <a:gd name="connsiteY1277" fmla="*/ 3481508 h 6858000"/>
              <a:gd name="connsiteX1278" fmla="*/ 2701195 w 7934757"/>
              <a:gd name="connsiteY1278" fmla="*/ 3397095 h 6858000"/>
              <a:gd name="connsiteX1279" fmla="*/ 2785607 w 7934757"/>
              <a:gd name="connsiteY1279" fmla="*/ 3312683 h 6858000"/>
              <a:gd name="connsiteX1280" fmla="*/ 2447957 w 7934757"/>
              <a:gd name="connsiteY1280" fmla="*/ 3312683 h 6858000"/>
              <a:gd name="connsiteX1281" fmla="*/ 2532369 w 7934757"/>
              <a:gd name="connsiteY1281" fmla="*/ 3397095 h 6858000"/>
              <a:gd name="connsiteX1282" fmla="*/ 2447957 w 7934757"/>
              <a:gd name="connsiteY1282" fmla="*/ 3481508 h 6858000"/>
              <a:gd name="connsiteX1283" fmla="*/ 2363545 w 7934757"/>
              <a:gd name="connsiteY1283" fmla="*/ 3397095 h 6858000"/>
              <a:gd name="connsiteX1284" fmla="*/ 2447957 w 7934757"/>
              <a:gd name="connsiteY1284" fmla="*/ 3312683 h 6858000"/>
              <a:gd name="connsiteX1285" fmla="*/ 2110308 w 7934757"/>
              <a:gd name="connsiteY1285" fmla="*/ 3312683 h 6858000"/>
              <a:gd name="connsiteX1286" fmla="*/ 2194721 w 7934757"/>
              <a:gd name="connsiteY1286" fmla="*/ 3397095 h 6858000"/>
              <a:gd name="connsiteX1287" fmla="*/ 2110308 w 7934757"/>
              <a:gd name="connsiteY1287" fmla="*/ 3481508 h 6858000"/>
              <a:gd name="connsiteX1288" fmla="*/ 2025896 w 7934757"/>
              <a:gd name="connsiteY1288" fmla="*/ 3397095 h 6858000"/>
              <a:gd name="connsiteX1289" fmla="*/ 2110308 w 7934757"/>
              <a:gd name="connsiteY1289" fmla="*/ 3312683 h 6858000"/>
              <a:gd name="connsiteX1290" fmla="*/ 1772659 w 7934757"/>
              <a:gd name="connsiteY1290" fmla="*/ 3312683 h 6858000"/>
              <a:gd name="connsiteX1291" fmla="*/ 1857071 w 7934757"/>
              <a:gd name="connsiteY1291" fmla="*/ 3397095 h 6858000"/>
              <a:gd name="connsiteX1292" fmla="*/ 1772659 w 7934757"/>
              <a:gd name="connsiteY1292" fmla="*/ 3481508 h 6858000"/>
              <a:gd name="connsiteX1293" fmla="*/ 1688247 w 7934757"/>
              <a:gd name="connsiteY1293" fmla="*/ 3397095 h 6858000"/>
              <a:gd name="connsiteX1294" fmla="*/ 1772659 w 7934757"/>
              <a:gd name="connsiteY1294" fmla="*/ 3312683 h 6858000"/>
              <a:gd name="connsiteX1295" fmla="*/ 1435014 w 7934757"/>
              <a:gd name="connsiteY1295" fmla="*/ 3312683 h 6858000"/>
              <a:gd name="connsiteX1296" fmla="*/ 1519422 w 7934757"/>
              <a:gd name="connsiteY1296" fmla="*/ 3397095 h 6858000"/>
              <a:gd name="connsiteX1297" fmla="*/ 1435014 w 7934757"/>
              <a:gd name="connsiteY1297" fmla="*/ 3481508 h 6858000"/>
              <a:gd name="connsiteX1298" fmla="*/ 1350601 w 7934757"/>
              <a:gd name="connsiteY1298" fmla="*/ 3397095 h 6858000"/>
              <a:gd name="connsiteX1299" fmla="*/ 1435014 w 7934757"/>
              <a:gd name="connsiteY1299" fmla="*/ 3312683 h 6858000"/>
              <a:gd name="connsiteX1300" fmla="*/ 1097361 w 7934757"/>
              <a:gd name="connsiteY1300" fmla="*/ 3312683 h 6858000"/>
              <a:gd name="connsiteX1301" fmla="*/ 1181773 w 7934757"/>
              <a:gd name="connsiteY1301" fmla="*/ 3397095 h 6858000"/>
              <a:gd name="connsiteX1302" fmla="*/ 1097361 w 7934757"/>
              <a:gd name="connsiteY1302" fmla="*/ 3481508 h 6858000"/>
              <a:gd name="connsiteX1303" fmla="*/ 1012948 w 7934757"/>
              <a:gd name="connsiteY1303" fmla="*/ 3397095 h 6858000"/>
              <a:gd name="connsiteX1304" fmla="*/ 1097361 w 7934757"/>
              <a:gd name="connsiteY1304" fmla="*/ 3312683 h 6858000"/>
              <a:gd name="connsiteX1305" fmla="*/ 759711 w 7934757"/>
              <a:gd name="connsiteY1305" fmla="*/ 3312683 h 6858000"/>
              <a:gd name="connsiteX1306" fmla="*/ 844124 w 7934757"/>
              <a:gd name="connsiteY1306" fmla="*/ 3397095 h 6858000"/>
              <a:gd name="connsiteX1307" fmla="*/ 759711 w 7934757"/>
              <a:gd name="connsiteY1307" fmla="*/ 3481508 h 6858000"/>
              <a:gd name="connsiteX1308" fmla="*/ 675299 w 7934757"/>
              <a:gd name="connsiteY1308" fmla="*/ 3397095 h 6858000"/>
              <a:gd name="connsiteX1309" fmla="*/ 759711 w 7934757"/>
              <a:gd name="connsiteY1309" fmla="*/ 3312683 h 6858000"/>
              <a:gd name="connsiteX1310" fmla="*/ 422066 w 7934757"/>
              <a:gd name="connsiteY1310" fmla="*/ 3312683 h 6858000"/>
              <a:gd name="connsiteX1311" fmla="*/ 506480 w 7934757"/>
              <a:gd name="connsiteY1311" fmla="*/ 3397095 h 6858000"/>
              <a:gd name="connsiteX1312" fmla="*/ 422066 w 7934757"/>
              <a:gd name="connsiteY1312" fmla="*/ 3481508 h 6858000"/>
              <a:gd name="connsiteX1313" fmla="*/ 337653 w 7934757"/>
              <a:gd name="connsiteY1313" fmla="*/ 3397095 h 6858000"/>
              <a:gd name="connsiteX1314" fmla="*/ 422066 w 7934757"/>
              <a:gd name="connsiteY1314" fmla="*/ 3312683 h 6858000"/>
              <a:gd name="connsiteX1315" fmla="*/ 84412 w 7934757"/>
              <a:gd name="connsiteY1315" fmla="*/ 3312683 h 6858000"/>
              <a:gd name="connsiteX1316" fmla="*/ 168826 w 7934757"/>
              <a:gd name="connsiteY1316" fmla="*/ 3397095 h 6858000"/>
              <a:gd name="connsiteX1317" fmla="*/ 84412 w 7934757"/>
              <a:gd name="connsiteY1317" fmla="*/ 3481508 h 6858000"/>
              <a:gd name="connsiteX1318" fmla="*/ 0 w 7934757"/>
              <a:gd name="connsiteY1318" fmla="*/ 3397095 h 6858000"/>
              <a:gd name="connsiteX1319" fmla="*/ 84412 w 7934757"/>
              <a:gd name="connsiteY1319" fmla="*/ 3312683 h 6858000"/>
              <a:gd name="connsiteX1320" fmla="*/ 7850345 w 7934757"/>
              <a:gd name="connsiteY1320" fmla="*/ 2975034 h 6858000"/>
              <a:gd name="connsiteX1321" fmla="*/ 7934757 w 7934757"/>
              <a:gd name="connsiteY1321" fmla="*/ 3059446 h 6858000"/>
              <a:gd name="connsiteX1322" fmla="*/ 7850345 w 7934757"/>
              <a:gd name="connsiteY1322" fmla="*/ 3143859 h 6858000"/>
              <a:gd name="connsiteX1323" fmla="*/ 7765933 w 7934757"/>
              <a:gd name="connsiteY1323" fmla="*/ 3059446 h 6858000"/>
              <a:gd name="connsiteX1324" fmla="*/ 7850345 w 7934757"/>
              <a:gd name="connsiteY1324" fmla="*/ 2975034 h 6858000"/>
              <a:gd name="connsiteX1325" fmla="*/ 7512695 w 7934757"/>
              <a:gd name="connsiteY1325" fmla="*/ 2975034 h 6858000"/>
              <a:gd name="connsiteX1326" fmla="*/ 7597109 w 7934757"/>
              <a:gd name="connsiteY1326" fmla="*/ 3059446 h 6858000"/>
              <a:gd name="connsiteX1327" fmla="*/ 7512695 w 7934757"/>
              <a:gd name="connsiteY1327" fmla="*/ 3143859 h 6858000"/>
              <a:gd name="connsiteX1328" fmla="*/ 7428283 w 7934757"/>
              <a:gd name="connsiteY1328" fmla="*/ 3059446 h 6858000"/>
              <a:gd name="connsiteX1329" fmla="*/ 7512695 w 7934757"/>
              <a:gd name="connsiteY1329" fmla="*/ 2975034 h 6858000"/>
              <a:gd name="connsiteX1330" fmla="*/ 7175045 w 7934757"/>
              <a:gd name="connsiteY1330" fmla="*/ 2975034 h 6858000"/>
              <a:gd name="connsiteX1331" fmla="*/ 7259458 w 7934757"/>
              <a:gd name="connsiteY1331" fmla="*/ 3059446 h 6858000"/>
              <a:gd name="connsiteX1332" fmla="*/ 7175045 w 7934757"/>
              <a:gd name="connsiteY1332" fmla="*/ 3143859 h 6858000"/>
              <a:gd name="connsiteX1333" fmla="*/ 7090633 w 7934757"/>
              <a:gd name="connsiteY1333" fmla="*/ 3059446 h 6858000"/>
              <a:gd name="connsiteX1334" fmla="*/ 7175045 w 7934757"/>
              <a:gd name="connsiteY1334" fmla="*/ 2975034 h 6858000"/>
              <a:gd name="connsiteX1335" fmla="*/ 6837397 w 7934757"/>
              <a:gd name="connsiteY1335" fmla="*/ 2975034 h 6858000"/>
              <a:gd name="connsiteX1336" fmla="*/ 6921809 w 7934757"/>
              <a:gd name="connsiteY1336" fmla="*/ 3059446 h 6858000"/>
              <a:gd name="connsiteX1337" fmla="*/ 6837397 w 7934757"/>
              <a:gd name="connsiteY1337" fmla="*/ 3143859 h 6858000"/>
              <a:gd name="connsiteX1338" fmla="*/ 6752985 w 7934757"/>
              <a:gd name="connsiteY1338" fmla="*/ 3059446 h 6858000"/>
              <a:gd name="connsiteX1339" fmla="*/ 6837397 w 7934757"/>
              <a:gd name="connsiteY1339" fmla="*/ 2975034 h 6858000"/>
              <a:gd name="connsiteX1340" fmla="*/ 6499747 w 7934757"/>
              <a:gd name="connsiteY1340" fmla="*/ 2975034 h 6858000"/>
              <a:gd name="connsiteX1341" fmla="*/ 6584161 w 7934757"/>
              <a:gd name="connsiteY1341" fmla="*/ 3059446 h 6858000"/>
              <a:gd name="connsiteX1342" fmla="*/ 6499747 w 7934757"/>
              <a:gd name="connsiteY1342" fmla="*/ 3143859 h 6858000"/>
              <a:gd name="connsiteX1343" fmla="*/ 6415335 w 7934757"/>
              <a:gd name="connsiteY1343" fmla="*/ 3059446 h 6858000"/>
              <a:gd name="connsiteX1344" fmla="*/ 6499747 w 7934757"/>
              <a:gd name="connsiteY1344" fmla="*/ 2975034 h 6858000"/>
              <a:gd name="connsiteX1345" fmla="*/ 6162098 w 7934757"/>
              <a:gd name="connsiteY1345" fmla="*/ 2975034 h 6858000"/>
              <a:gd name="connsiteX1346" fmla="*/ 6246510 w 7934757"/>
              <a:gd name="connsiteY1346" fmla="*/ 3059446 h 6858000"/>
              <a:gd name="connsiteX1347" fmla="*/ 6162098 w 7934757"/>
              <a:gd name="connsiteY1347" fmla="*/ 3143859 h 6858000"/>
              <a:gd name="connsiteX1348" fmla="*/ 6077686 w 7934757"/>
              <a:gd name="connsiteY1348" fmla="*/ 3059446 h 6858000"/>
              <a:gd name="connsiteX1349" fmla="*/ 6162098 w 7934757"/>
              <a:gd name="connsiteY1349" fmla="*/ 2975034 h 6858000"/>
              <a:gd name="connsiteX1350" fmla="*/ 5824449 w 7934757"/>
              <a:gd name="connsiteY1350" fmla="*/ 2975034 h 6858000"/>
              <a:gd name="connsiteX1351" fmla="*/ 5908861 w 7934757"/>
              <a:gd name="connsiteY1351" fmla="*/ 3059446 h 6858000"/>
              <a:gd name="connsiteX1352" fmla="*/ 5824449 w 7934757"/>
              <a:gd name="connsiteY1352" fmla="*/ 3143859 h 6858000"/>
              <a:gd name="connsiteX1353" fmla="*/ 5740037 w 7934757"/>
              <a:gd name="connsiteY1353" fmla="*/ 3059446 h 6858000"/>
              <a:gd name="connsiteX1354" fmla="*/ 5824449 w 7934757"/>
              <a:gd name="connsiteY1354" fmla="*/ 2975034 h 6858000"/>
              <a:gd name="connsiteX1355" fmla="*/ 5486800 w 7934757"/>
              <a:gd name="connsiteY1355" fmla="*/ 2975034 h 6858000"/>
              <a:gd name="connsiteX1356" fmla="*/ 5571212 w 7934757"/>
              <a:gd name="connsiteY1356" fmla="*/ 3059446 h 6858000"/>
              <a:gd name="connsiteX1357" fmla="*/ 5486800 w 7934757"/>
              <a:gd name="connsiteY1357" fmla="*/ 3143859 h 6858000"/>
              <a:gd name="connsiteX1358" fmla="*/ 5402388 w 7934757"/>
              <a:gd name="connsiteY1358" fmla="*/ 3059446 h 6858000"/>
              <a:gd name="connsiteX1359" fmla="*/ 5486800 w 7934757"/>
              <a:gd name="connsiteY1359" fmla="*/ 2975034 h 6858000"/>
              <a:gd name="connsiteX1360" fmla="*/ 5149151 w 7934757"/>
              <a:gd name="connsiteY1360" fmla="*/ 2975034 h 6858000"/>
              <a:gd name="connsiteX1361" fmla="*/ 5233563 w 7934757"/>
              <a:gd name="connsiteY1361" fmla="*/ 3059446 h 6858000"/>
              <a:gd name="connsiteX1362" fmla="*/ 5149151 w 7934757"/>
              <a:gd name="connsiteY1362" fmla="*/ 3143859 h 6858000"/>
              <a:gd name="connsiteX1363" fmla="*/ 5064739 w 7934757"/>
              <a:gd name="connsiteY1363" fmla="*/ 3059446 h 6858000"/>
              <a:gd name="connsiteX1364" fmla="*/ 5149151 w 7934757"/>
              <a:gd name="connsiteY1364" fmla="*/ 2975034 h 6858000"/>
              <a:gd name="connsiteX1365" fmla="*/ 4811502 w 7934757"/>
              <a:gd name="connsiteY1365" fmla="*/ 2975034 h 6858000"/>
              <a:gd name="connsiteX1366" fmla="*/ 4895914 w 7934757"/>
              <a:gd name="connsiteY1366" fmla="*/ 3059446 h 6858000"/>
              <a:gd name="connsiteX1367" fmla="*/ 4811502 w 7934757"/>
              <a:gd name="connsiteY1367" fmla="*/ 3143859 h 6858000"/>
              <a:gd name="connsiteX1368" fmla="*/ 4727090 w 7934757"/>
              <a:gd name="connsiteY1368" fmla="*/ 3059446 h 6858000"/>
              <a:gd name="connsiteX1369" fmla="*/ 4811502 w 7934757"/>
              <a:gd name="connsiteY1369" fmla="*/ 2975034 h 6858000"/>
              <a:gd name="connsiteX1370" fmla="*/ 4473853 w 7934757"/>
              <a:gd name="connsiteY1370" fmla="*/ 2975034 h 6858000"/>
              <a:gd name="connsiteX1371" fmla="*/ 4558265 w 7934757"/>
              <a:gd name="connsiteY1371" fmla="*/ 3059446 h 6858000"/>
              <a:gd name="connsiteX1372" fmla="*/ 4473853 w 7934757"/>
              <a:gd name="connsiteY1372" fmla="*/ 3143859 h 6858000"/>
              <a:gd name="connsiteX1373" fmla="*/ 4389440 w 7934757"/>
              <a:gd name="connsiteY1373" fmla="*/ 3059446 h 6858000"/>
              <a:gd name="connsiteX1374" fmla="*/ 4473853 w 7934757"/>
              <a:gd name="connsiteY1374" fmla="*/ 2975034 h 6858000"/>
              <a:gd name="connsiteX1375" fmla="*/ 4136203 w 7934757"/>
              <a:gd name="connsiteY1375" fmla="*/ 2975034 h 6858000"/>
              <a:gd name="connsiteX1376" fmla="*/ 4220615 w 7934757"/>
              <a:gd name="connsiteY1376" fmla="*/ 3059446 h 6858000"/>
              <a:gd name="connsiteX1377" fmla="*/ 4136203 w 7934757"/>
              <a:gd name="connsiteY1377" fmla="*/ 3143859 h 6858000"/>
              <a:gd name="connsiteX1378" fmla="*/ 4051791 w 7934757"/>
              <a:gd name="connsiteY1378" fmla="*/ 3059446 h 6858000"/>
              <a:gd name="connsiteX1379" fmla="*/ 4136203 w 7934757"/>
              <a:gd name="connsiteY1379" fmla="*/ 2975034 h 6858000"/>
              <a:gd name="connsiteX1380" fmla="*/ 3798554 w 7934757"/>
              <a:gd name="connsiteY1380" fmla="*/ 2975034 h 6858000"/>
              <a:gd name="connsiteX1381" fmla="*/ 3882966 w 7934757"/>
              <a:gd name="connsiteY1381" fmla="*/ 3059446 h 6858000"/>
              <a:gd name="connsiteX1382" fmla="*/ 3798554 w 7934757"/>
              <a:gd name="connsiteY1382" fmla="*/ 3143859 h 6858000"/>
              <a:gd name="connsiteX1383" fmla="*/ 3714142 w 7934757"/>
              <a:gd name="connsiteY1383" fmla="*/ 3059446 h 6858000"/>
              <a:gd name="connsiteX1384" fmla="*/ 3798554 w 7934757"/>
              <a:gd name="connsiteY1384" fmla="*/ 2975034 h 6858000"/>
              <a:gd name="connsiteX1385" fmla="*/ 3460905 w 7934757"/>
              <a:gd name="connsiteY1385" fmla="*/ 2975034 h 6858000"/>
              <a:gd name="connsiteX1386" fmla="*/ 3545317 w 7934757"/>
              <a:gd name="connsiteY1386" fmla="*/ 3059446 h 6858000"/>
              <a:gd name="connsiteX1387" fmla="*/ 3460905 w 7934757"/>
              <a:gd name="connsiteY1387" fmla="*/ 3143859 h 6858000"/>
              <a:gd name="connsiteX1388" fmla="*/ 3376493 w 7934757"/>
              <a:gd name="connsiteY1388" fmla="*/ 3059446 h 6858000"/>
              <a:gd name="connsiteX1389" fmla="*/ 3460905 w 7934757"/>
              <a:gd name="connsiteY1389" fmla="*/ 2975034 h 6858000"/>
              <a:gd name="connsiteX1390" fmla="*/ 3123255 w 7934757"/>
              <a:gd name="connsiteY1390" fmla="*/ 2975034 h 6858000"/>
              <a:gd name="connsiteX1391" fmla="*/ 3207668 w 7934757"/>
              <a:gd name="connsiteY1391" fmla="*/ 3059446 h 6858000"/>
              <a:gd name="connsiteX1392" fmla="*/ 3123255 w 7934757"/>
              <a:gd name="connsiteY1392" fmla="*/ 3143859 h 6858000"/>
              <a:gd name="connsiteX1393" fmla="*/ 3038843 w 7934757"/>
              <a:gd name="connsiteY1393" fmla="*/ 3059446 h 6858000"/>
              <a:gd name="connsiteX1394" fmla="*/ 3123255 w 7934757"/>
              <a:gd name="connsiteY1394" fmla="*/ 2975034 h 6858000"/>
              <a:gd name="connsiteX1395" fmla="*/ 2785607 w 7934757"/>
              <a:gd name="connsiteY1395" fmla="*/ 2975034 h 6858000"/>
              <a:gd name="connsiteX1396" fmla="*/ 2870019 w 7934757"/>
              <a:gd name="connsiteY1396" fmla="*/ 3059446 h 6858000"/>
              <a:gd name="connsiteX1397" fmla="*/ 2785607 w 7934757"/>
              <a:gd name="connsiteY1397" fmla="*/ 3143859 h 6858000"/>
              <a:gd name="connsiteX1398" fmla="*/ 2701195 w 7934757"/>
              <a:gd name="connsiteY1398" fmla="*/ 3059446 h 6858000"/>
              <a:gd name="connsiteX1399" fmla="*/ 2785607 w 7934757"/>
              <a:gd name="connsiteY1399" fmla="*/ 2975034 h 6858000"/>
              <a:gd name="connsiteX1400" fmla="*/ 2447957 w 7934757"/>
              <a:gd name="connsiteY1400" fmla="*/ 2975034 h 6858000"/>
              <a:gd name="connsiteX1401" fmla="*/ 2532369 w 7934757"/>
              <a:gd name="connsiteY1401" fmla="*/ 3059446 h 6858000"/>
              <a:gd name="connsiteX1402" fmla="*/ 2447957 w 7934757"/>
              <a:gd name="connsiteY1402" fmla="*/ 3143859 h 6858000"/>
              <a:gd name="connsiteX1403" fmla="*/ 2363545 w 7934757"/>
              <a:gd name="connsiteY1403" fmla="*/ 3059446 h 6858000"/>
              <a:gd name="connsiteX1404" fmla="*/ 2447957 w 7934757"/>
              <a:gd name="connsiteY1404" fmla="*/ 2975034 h 6858000"/>
              <a:gd name="connsiteX1405" fmla="*/ 2110308 w 7934757"/>
              <a:gd name="connsiteY1405" fmla="*/ 2975034 h 6858000"/>
              <a:gd name="connsiteX1406" fmla="*/ 2194721 w 7934757"/>
              <a:gd name="connsiteY1406" fmla="*/ 3059446 h 6858000"/>
              <a:gd name="connsiteX1407" fmla="*/ 2110308 w 7934757"/>
              <a:gd name="connsiteY1407" fmla="*/ 3143859 h 6858000"/>
              <a:gd name="connsiteX1408" fmla="*/ 2025896 w 7934757"/>
              <a:gd name="connsiteY1408" fmla="*/ 3059446 h 6858000"/>
              <a:gd name="connsiteX1409" fmla="*/ 2110308 w 7934757"/>
              <a:gd name="connsiteY1409" fmla="*/ 2975034 h 6858000"/>
              <a:gd name="connsiteX1410" fmla="*/ 1772659 w 7934757"/>
              <a:gd name="connsiteY1410" fmla="*/ 2975034 h 6858000"/>
              <a:gd name="connsiteX1411" fmla="*/ 1857071 w 7934757"/>
              <a:gd name="connsiteY1411" fmla="*/ 3059446 h 6858000"/>
              <a:gd name="connsiteX1412" fmla="*/ 1772659 w 7934757"/>
              <a:gd name="connsiteY1412" fmla="*/ 3143859 h 6858000"/>
              <a:gd name="connsiteX1413" fmla="*/ 1688247 w 7934757"/>
              <a:gd name="connsiteY1413" fmla="*/ 3059446 h 6858000"/>
              <a:gd name="connsiteX1414" fmla="*/ 1772659 w 7934757"/>
              <a:gd name="connsiteY1414" fmla="*/ 2975034 h 6858000"/>
              <a:gd name="connsiteX1415" fmla="*/ 1435014 w 7934757"/>
              <a:gd name="connsiteY1415" fmla="*/ 2975034 h 6858000"/>
              <a:gd name="connsiteX1416" fmla="*/ 1519422 w 7934757"/>
              <a:gd name="connsiteY1416" fmla="*/ 3059446 h 6858000"/>
              <a:gd name="connsiteX1417" fmla="*/ 1435014 w 7934757"/>
              <a:gd name="connsiteY1417" fmla="*/ 3143859 h 6858000"/>
              <a:gd name="connsiteX1418" fmla="*/ 1350601 w 7934757"/>
              <a:gd name="connsiteY1418" fmla="*/ 3059446 h 6858000"/>
              <a:gd name="connsiteX1419" fmla="*/ 1435014 w 7934757"/>
              <a:gd name="connsiteY1419" fmla="*/ 2975034 h 6858000"/>
              <a:gd name="connsiteX1420" fmla="*/ 1097361 w 7934757"/>
              <a:gd name="connsiteY1420" fmla="*/ 2975034 h 6858000"/>
              <a:gd name="connsiteX1421" fmla="*/ 1181773 w 7934757"/>
              <a:gd name="connsiteY1421" fmla="*/ 3059446 h 6858000"/>
              <a:gd name="connsiteX1422" fmla="*/ 1097361 w 7934757"/>
              <a:gd name="connsiteY1422" fmla="*/ 3143859 h 6858000"/>
              <a:gd name="connsiteX1423" fmla="*/ 1012948 w 7934757"/>
              <a:gd name="connsiteY1423" fmla="*/ 3059446 h 6858000"/>
              <a:gd name="connsiteX1424" fmla="*/ 1097361 w 7934757"/>
              <a:gd name="connsiteY1424" fmla="*/ 2975034 h 6858000"/>
              <a:gd name="connsiteX1425" fmla="*/ 759711 w 7934757"/>
              <a:gd name="connsiteY1425" fmla="*/ 2975034 h 6858000"/>
              <a:gd name="connsiteX1426" fmla="*/ 844124 w 7934757"/>
              <a:gd name="connsiteY1426" fmla="*/ 3059446 h 6858000"/>
              <a:gd name="connsiteX1427" fmla="*/ 759711 w 7934757"/>
              <a:gd name="connsiteY1427" fmla="*/ 3143859 h 6858000"/>
              <a:gd name="connsiteX1428" fmla="*/ 675299 w 7934757"/>
              <a:gd name="connsiteY1428" fmla="*/ 3059446 h 6858000"/>
              <a:gd name="connsiteX1429" fmla="*/ 759711 w 7934757"/>
              <a:gd name="connsiteY1429" fmla="*/ 2975034 h 6858000"/>
              <a:gd name="connsiteX1430" fmla="*/ 422066 w 7934757"/>
              <a:gd name="connsiteY1430" fmla="*/ 2975034 h 6858000"/>
              <a:gd name="connsiteX1431" fmla="*/ 506480 w 7934757"/>
              <a:gd name="connsiteY1431" fmla="*/ 3059446 h 6858000"/>
              <a:gd name="connsiteX1432" fmla="*/ 422066 w 7934757"/>
              <a:gd name="connsiteY1432" fmla="*/ 3143859 h 6858000"/>
              <a:gd name="connsiteX1433" fmla="*/ 337653 w 7934757"/>
              <a:gd name="connsiteY1433" fmla="*/ 3059446 h 6858000"/>
              <a:gd name="connsiteX1434" fmla="*/ 422066 w 7934757"/>
              <a:gd name="connsiteY1434" fmla="*/ 2975034 h 6858000"/>
              <a:gd name="connsiteX1435" fmla="*/ 84412 w 7934757"/>
              <a:gd name="connsiteY1435" fmla="*/ 2975034 h 6858000"/>
              <a:gd name="connsiteX1436" fmla="*/ 168826 w 7934757"/>
              <a:gd name="connsiteY1436" fmla="*/ 3059446 h 6858000"/>
              <a:gd name="connsiteX1437" fmla="*/ 84412 w 7934757"/>
              <a:gd name="connsiteY1437" fmla="*/ 3143859 h 6858000"/>
              <a:gd name="connsiteX1438" fmla="*/ 0 w 7934757"/>
              <a:gd name="connsiteY1438" fmla="*/ 3059446 h 6858000"/>
              <a:gd name="connsiteX1439" fmla="*/ 84412 w 7934757"/>
              <a:gd name="connsiteY1439" fmla="*/ 2975034 h 6858000"/>
              <a:gd name="connsiteX1440" fmla="*/ 7850345 w 7934757"/>
              <a:gd name="connsiteY1440" fmla="*/ 2637385 h 6858000"/>
              <a:gd name="connsiteX1441" fmla="*/ 7934757 w 7934757"/>
              <a:gd name="connsiteY1441" fmla="*/ 2721797 h 6858000"/>
              <a:gd name="connsiteX1442" fmla="*/ 7850345 w 7934757"/>
              <a:gd name="connsiteY1442" fmla="*/ 2806209 h 6858000"/>
              <a:gd name="connsiteX1443" fmla="*/ 7765933 w 7934757"/>
              <a:gd name="connsiteY1443" fmla="*/ 2721797 h 6858000"/>
              <a:gd name="connsiteX1444" fmla="*/ 7850345 w 7934757"/>
              <a:gd name="connsiteY1444" fmla="*/ 2637385 h 6858000"/>
              <a:gd name="connsiteX1445" fmla="*/ 7512695 w 7934757"/>
              <a:gd name="connsiteY1445" fmla="*/ 2637385 h 6858000"/>
              <a:gd name="connsiteX1446" fmla="*/ 7597109 w 7934757"/>
              <a:gd name="connsiteY1446" fmla="*/ 2721797 h 6858000"/>
              <a:gd name="connsiteX1447" fmla="*/ 7512695 w 7934757"/>
              <a:gd name="connsiteY1447" fmla="*/ 2806209 h 6858000"/>
              <a:gd name="connsiteX1448" fmla="*/ 7428283 w 7934757"/>
              <a:gd name="connsiteY1448" fmla="*/ 2721797 h 6858000"/>
              <a:gd name="connsiteX1449" fmla="*/ 7512695 w 7934757"/>
              <a:gd name="connsiteY1449" fmla="*/ 2637385 h 6858000"/>
              <a:gd name="connsiteX1450" fmla="*/ 7175045 w 7934757"/>
              <a:gd name="connsiteY1450" fmla="*/ 2637385 h 6858000"/>
              <a:gd name="connsiteX1451" fmla="*/ 7259458 w 7934757"/>
              <a:gd name="connsiteY1451" fmla="*/ 2721797 h 6858000"/>
              <a:gd name="connsiteX1452" fmla="*/ 7175045 w 7934757"/>
              <a:gd name="connsiteY1452" fmla="*/ 2806209 h 6858000"/>
              <a:gd name="connsiteX1453" fmla="*/ 7090633 w 7934757"/>
              <a:gd name="connsiteY1453" fmla="*/ 2721797 h 6858000"/>
              <a:gd name="connsiteX1454" fmla="*/ 7175045 w 7934757"/>
              <a:gd name="connsiteY1454" fmla="*/ 2637385 h 6858000"/>
              <a:gd name="connsiteX1455" fmla="*/ 6837397 w 7934757"/>
              <a:gd name="connsiteY1455" fmla="*/ 2637385 h 6858000"/>
              <a:gd name="connsiteX1456" fmla="*/ 6921809 w 7934757"/>
              <a:gd name="connsiteY1456" fmla="*/ 2721797 h 6858000"/>
              <a:gd name="connsiteX1457" fmla="*/ 6837397 w 7934757"/>
              <a:gd name="connsiteY1457" fmla="*/ 2806209 h 6858000"/>
              <a:gd name="connsiteX1458" fmla="*/ 6752985 w 7934757"/>
              <a:gd name="connsiteY1458" fmla="*/ 2721797 h 6858000"/>
              <a:gd name="connsiteX1459" fmla="*/ 6837397 w 7934757"/>
              <a:gd name="connsiteY1459" fmla="*/ 2637385 h 6858000"/>
              <a:gd name="connsiteX1460" fmla="*/ 6499747 w 7934757"/>
              <a:gd name="connsiteY1460" fmla="*/ 2637385 h 6858000"/>
              <a:gd name="connsiteX1461" fmla="*/ 6584161 w 7934757"/>
              <a:gd name="connsiteY1461" fmla="*/ 2721797 h 6858000"/>
              <a:gd name="connsiteX1462" fmla="*/ 6499747 w 7934757"/>
              <a:gd name="connsiteY1462" fmla="*/ 2806209 h 6858000"/>
              <a:gd name="connsiteX1463" fmla="*/ 6415335 w 7934757"/>
              <a:gd name="connsiteY1463" fmla="*/ 2721797 h 6858000"/>
              <a:gd name="connsiteX1464" fmla="*/ 6499747 w 7934757"/>
              <a:gd name="connsiteY1464" fmla="*/ 2637385 h 6858000"/>
              <a:gd name="connsiteX1465" fmla="*/ 6162098 w 7934757"/>
              <a:gd name="connsiteY1465" fmla="*/ 2637385 h 6858000"/>
              <a:gd name="connsiteX1466" fmla="*/ 6246510 w 7934757"/>
              <a:gd name="connsiteY1466" fmla="*/ 2721797 h 6858000"/>
              <a:gd name="connsiteX1467" fmla="*/ 6162098 w 7934757"/>
              <a:gd name="connsiteY1467" fmla="*/ 2806209 h 6858000"/>
              <a:gd name="connsiteX1468" fmla="*/ 6077686 w 7934757"/>
              <a:gd name="connsiteY1468" fmla="*/ 2721797 h 6858000"/>
              <a:gd name="connsiteX1469" fmla="*/ 6162098 w 7934757"/>
              <a:gd name="connsiteY1469" fmla="*/ 2637385 h 6858000"/>
              <a:gd name="connsiteX1470" fmla="*/ 5824449 w 7934757"/>
              <a:gd name="connsiteY1470" fmla="*/ 2637385 h 6858000"/>
              <a:gd name="connsiteX1471" fmla="*/ 5908861 w 7934757"/>
              <a:gd name="connsiteY1471" fmla="*/ 2721797 h 6858000"/>
              <a:gd name="connsiteX1472" fmla="*/ 5824449 w 7934757"/>
              <a:gd name="connsiteY1472" fmla="*/ 2806209 h 6858000"/>
              <a:gd name="connsiteX1473" fmla="*/ 5740037 w 7934757"/>
              <a:gd name="connsiteY1473" fmla="*/ 2721797 h 6858000"/>
              <a:gd name="connsiteX1474" fmla="*/ 5824449 w 7934757"/>
              <a:gd name="connsiteY1474" fmla="*/ 2637385 h 6858000"/>
              <a:gd name="connsiteX1475" fmla="*/ 5486800 w 7934757"/>
              <a:gd name="connsiteY1475" fmla="*/ 2637385 h 6858000"/>
              <a:gd name="connsiteX1476" fmla="*/ 5571212 w 7934757"/>
              <a:gd name="connsiteY1476" fmla="*/ 2721797 h 6858000"/>
              <a:gd name="connsiteX1477" fmla="*/ 5486800 w 7934757"/>
              <a:gd name="connsiteY1477" fmla="*/ 2806209 h 6858000"/>
              <a:gd name="connsiteX1478" fmla="*/ 5402388 w 7934757"/>
              <a:gd name="connsiteY1478" fmla="*/ 2721797 h 6858000"/>
              <a:gd name="connsiteX1479" fmla="*/ 5486800 w 7934757"/>
              <a:gd name="connsiteY1479" fmla="*/ 2637385 h 6858000"/>
              <a:gd name="connsiteX1480" fmla="*/ 5149151 w 7934757"/>
              <a:gd name="connsiteY1480" fmla="*/ 2637385 h 6858000"/>
              <a:gd name="connsiteX1481" fmla="*/ 5233563 w 7934757"/>
              <a:gd name="connsiteY1481" fmla="*/ 2721797 h 6858000"/>
              <a:gd name="connsiteX1482" fmla="*/ 5149151 w 7934757"/>
              <a:gd name="connsiteY1482" fmla="*/ 2806209 h 6858000"/>
              <a:gd name="connsiteX1483" fmla="*/ 5064739 w 7934757"/>
              <a:gd name="connsiteY1483" fmla="*/ 2721797 h 6858000"/>
              <a:gd name="connsiteX1484" fmla="*/ 5149151 w 7934757"/>
              <a:gd name="connsiteY1484" fmla="*/ 2637385 h 6858000"/>
              <a:gd name="connsiteX1485" fmla="*/ 4811502 w 7934757"/>
              <a:gd name="connsiteY1485" fmla="*/ 2637385 h 6858000"/>
              <a:gd name="connsiteX1486" fmla="*/ 4895914 w 7934757"/>
              <a:gd name="connsiteY1486" fmla="*/ 2721797 h 6858000"/>
              <a:gd name="connsiteX1487" fmla="*/ 4811502 w 7934757"/>
              <a:gd name="connsiteY1487" fmla="*/ 2806209 h 6858000"/>
              <a:gd name="connsiteX1488" fmla="*/ 4727090 w 7934757"/>
              <a:gd name="connsiteY1488" fmla="*/ 2721797 h 6858000"/>
              <a:gd name="connsiteX1489" fmla="*/ 4811502 w 7934757"/>
              <a:gd name="connsiteY1489" fmla="*/ 2637385 h 6858000"/>
              <a:gd name="connsiteX1490" fmla="*/ 4473853 w 7934757"/>
              <a:gd name="connsiteY1490" fmla="*/ 2637385 h 6858000"/>
              <a:gd name="connsiteX1491" fmla="*/ 4558265 w 7934757"/>
              <a:gd name="connsiteY1491" fmla="*/ 2721797 h 6858000"/>
              <a:gd name="connsiteX1492" fmla="*/ 4473853 w 7934757"/>
              <a:gd name="connsiteY1492" fmla="*/ 2806209 h 6858000"/>
              <a:gd name="connsiteX1493" fmla="*/ 4389440 w 7934757"/>
              <a:gd name="connsiteY1493" fmla="*/ 2721797 h 6858000"/>
              <a:gd name="connsiteX1494" fmla="*/ 4473853 w 7934757"/>
              <a:gd name="connsiteY1494" fmla="*/ 2637385 h 6858000"/>
              <a:gd name="connsiteX1495" fmla="*/ 4136203 w 7934757"/>
              <a:gd name="connsiteY1495" fmla="*/ 2637385 h 6858000"/>
              <a:gd name="connsiteX1496" fmla="*/ 4220615 w 7934757"/>
              <a:gd name="connsiteY1496" fmla="*/ 2721797 h 6858000"/>
              <a:gd name="connsiteX1497" fmla="*/ 4136203 w 7934757"/>
              <a:gd name="connsiteY1497" fmla="*/ 2806209 h 6858000"/>
              <a:gd name="connsiteX1498" fmla="*/ 4051791 w 7934757"/>
              <a:gd name="connsiteY1498" fmla="*/ 2721797 h 6858000"/>
              <a:gd name="connsiteX1499" fmla="*/ 4136203 w 7934757"/>
              <a:gd name="connsiteY1499" fmla="*/ 2637385 h 6858000"/>
              <a:gd name="connsiteX1500" fmla="*/ 3798554 w 7934757"/>
              <a:gd name="connsiteY1500" fmla="*/ 2637385 h 6858000"/>
              <a:gd name="connsiteX1501" fmla="*/ 3882966 w 7934757"/>
              <a:gd name="connsiteY1501" fmla="*/ 2721797 h 6858000"/>
              <a:gd name="connsiteX1502" fmla="*/ 3798554 w 7934757"/>
              <a:gd name="connsiteY1502" fmla="*/ 2806209 h 6858000"/>
              <a:gd name="connsiteX1503" fmla="*/ 3714142 w 7934757"/>
              <a:gd name="connsiteY1503" fmla="*/ 2721797 h 6858000"/>
              <a:gd name="connsiteX1504" fmla="*/ 3798554 w 7934757"/>
              <a:gd name="connsiteY1504" fmla="*/ 2637385 h 6858000"/>
              <a:gd name="connsiteX1505" fmla="*/ 3460905 w 7934757"/>
              <a:gd name="connsiteY1505" fmla="*/ 2637385 h 6858000"/>
              <a:gd name="connsiteX1506" fmla="*/ 3545317 w 7934757"/>
              <a:gd name="connsiteY1506" fmla="*/ 2721797 h 6858000"/>
              <a:gd name="connsiteX1507" fmla="*/ 3460905 w 7934757"/>
              <a:gd name="connsiteY1507" fmla="*/ 2806209 h 6858000"/>
              <a:gd name="connsiteX1508" fmla="*/ 3376493 w 7934757"/>
              <a:gd name="connsiteY1508" fmla="*/ 2721797 h 6858000"/>
              <a:gd name="connsiteX1509" fmla="*/ 3460905 w 7934757"/>
              <a:gd name="connsiteY1509" fmla="*/ 2637385 h 6858000"/>
              <a:gd name="connsiteX1510" fmla="*/ 3123255 w 7934757"/>
              <a:gd name="connsiteY1510" fmla="*/ 2637385 h 6858000"/>
              <a:gd name="connsiteX1511" fmla="*/ 3207668 w 7934757"/>
              <a:gd name="connsiteY1511" fmla="*/ 2721797 h 6858000"/>
              <a:gd name="connsiteX1512" fmla="*/ 3123255 w 7934757"/>
              <a:gd name="connsiteY1512" fmla="*/ 2806209 h 6858000"/>
              <a:gd name="connsiteX1513" fmla="*/ 3038843 w 7934757"/>
              <a:gd name="connsiteY1513" fmla="*/ 2721797 h 6858000"/>
              <a:gd name="connsiteX1514" fmla="*/ 3123255 w 7934757"/>
              <a:gd name="connsiteY1514" fmla="*/ 2637385 h 6858000"/>
              <a:gd name="connsiteX1515" fmla="*/ 2785607 w 7934757"/>
              <a:gd name="connsiteY1515" fmla="*/ 2637385 h 6858000"/>
              <a:gd name="connsiteX1516" fmla="*/ 2870019 w 7934757"/>
              <a:gd name="connsiteY1516" fmla="*/ 2721797 h 6858000"/>
              <a:gd name="connsiteX1517" fmla="*/ 2785607 w 7934757"/>
              <a:gd name="connsiteY1517" fmla="*/ 2806209 h 6858000"/>
              <a:gd name="connsiteX1518" fmla="*/ 2701195 w 7934757"/>
              <a:gd name="connsiteY1518" fmla="*/ 2721797 h 6858000"/>
              <a:gd name="connsiteX1519" fmla="*/ 2785607 w 7934757"/>
              <a:gd name="connsiteY1519" fmla="*/ 2637385 h 6858000"/>
              <a:gd name="connsiteX1520" fmla="*/ 2447957 w 7934757"/>
              <a:gd name="connsiteY1520" fmla="*/ 2637385 h 6858000"/>
              <a:gd name="connsiteX1521" fmla="*/ 2532369 w 7934757"/>
              <a:gd name="connsiteY1521" fmla="*/ 2721797 h 6858000"/>
              <a:gd name="connsiteX1522" fmla="*/ 2447957 w 7934757"/>
              <a:gd name="connsiteY1522" fmla="*/ 2806209 h 6858000"/>
              <a:gd name="connsiteX1523" fmla="*/ 2363545 w 7934757"/>
              <a:gd name="connsiteY1523" fmla="*/ 2721797 h 6858000"/>
              <a:gd name="connsiteX1524" fmla="*/ 2447957 w 7934757"/>
              <a:gd name="connsiteY1524" fmla="*/ 2637385 h 6858000"/>
              <a:gd name="connsiteX1525" fmla="*/ 2110308 w 7934757"/>
              <a:gd name="connsiteY1525" fmla="*/ 2637385 h 6858000"/>
              <a:gd name="connsiteX1526" fmla="*/ 2194721 w 7934757"/>
              <a:gd name="connsiteY1526" fmla="*/ 2721797 h 6858000"/>
              <a:gd name="connsiteX1527" fmla="*/ 2110308 w 7934757"/>
              <a:gd name="connsiteY1527" fmla="*/ 2806209 h 6858000"/>
              <a:gd name="connsiteX1528" fmla="*/ 2025896 w 7934757"/>
              <a:gd name="connsiteY1528" fmla="*/ 2721797 h 6858000"/>
              <a:gd name="connsiteX1529" fmla="*/ 2110308 w 7934757"/>
              <a:gd name="connsiteY1529" fmla="*/ 2637385 h 6858000"/>
              <a:gd name="connsiteX1530" fmla="*/ 1772659 w 7934757"/>
              <a:gd name="connsiteY1530" fmla="*/ 2637385 h 6858000"/>
              <a:gd name="connsiteX1531" fmla="*/ 1857071 w 7934757"/>
              <a:gd name="connsiteY1531" fmla="*/ 2721797 h 6858000"/>
              <a:gd name="connsiteX1532" fmla="*/ 1772659 w 7934757"/>
              <a:gd name="connsiteY1532" fmla="*/ 2806209 h 6858000"/>
              <a:gd name="connsiteX1533" fmla="*/ 1688247 w 7934757"/>
              <a:gd name="connsiteY1533" fmla="*/ 2721797 h 6858000"/>
              <a:gd name="connsiteX1534" fmla="*/ 1772659 w 7934757"/>
              <a:gd name="connsiteY1534" fmla="*/ 2637385 h 6858000"/>
              <a:gd name="connsiteX1535" fmla="*/ 1435014 w 7934757"/>
              <a:gd name="connsiteY1535" fmla="*/ 2637385 h 6858000"/>
              <a:gd name="connsiteX1536" fmla="*/ 1519422 w 7934757"/>
              <a:gd name="connsiteY1536" fmla="*/ 2721797 h 6858000"/>
              <a:gd name="connsiteX1537" fmla="*/ 1435014 w 7934757"/>
              <a:gd name="connsiteY1537" fmla="*/ 2806209 h 6858000"/>
              <a:gd name="connsiteX1538" fmla="*/ 1350601 w 7934757"/>
              <a:gd name="connsiteY1538" fmla="*/ 2721797 h 6858000"/>
              <a:gd name="connsiteX1539" fmla="*/ 1435014 w 7934757"/>
              <a:gd name="connsiteY1539" fmla="*/ 2637385 h 6858000"/>
              <a:gd name="connsiteX1540" fmla="*/ 1097361 w 7934757"/>
              <a:gd name="connsiteY1540" fmla="*/ 2637385 h 6858000"/>
              <a:gd name="connsiteX1541" fmla="*/ 1181773 w 7934757"/>
              <a:gd name="connsiteY1541" fmla="*/ 2721797 h 6858000"/>
              <a:gd name="connsiteX1542" fmla="*/ 1097361 w 7934757"/>
              <a:gd name="connsiteY1542" fmla="*/ 2806209 h 6858000"/>
              <a:gd name="connsiteX1543" fmla="*/ 1012948 w 7934757"/>
              <a:gd name="connsiteY1543" fmla="*/ 2721797 h 6858000"/>
              <a:gd name="connsiteX1544" fmla="*/ 1097361 w 7934757"/>
              <a:gd name="connsiteY1544" fmla="*/ 2637385 h 6858000"/>
              <a:gd name="connsiteX1545" fmla="*/ 759711 w 7934757"/>
              <a:gd name="connsiteY1545" fmla="*/ 2637385 h 6858000"/>
              <a:gd name="connsiteX1546" fmla="*/ 844124 w 7934757"/>
              <a:gd name="connsiteY1546" fmla="*/ 2721797 h 6858000"/>
              <a:gd name="connsiteX1547" fmla="*/ 759711 w 7934757"/>
              <a:gd name="connsiteY1547" fmla="*/ 2806209 h 6858000"/>
              <a:gd name="connsiteX1548" fmla="*/ 675299 w 7934757"/>
              <a:gd name="connsiteY1548" fmla="*/ 2721797 h 6858000"/>
              <a:gd name="connsiteX1549" fmla="*/ 759711 w 7934757"/>
              <a:gd name="connsiteY1549" fmla="*/ 2637385 h 6858000"/>
              <a:gd name="connsiteX1550" fmla="*/ 422066 w 7934757"/>
              <a:gd name="connsiteY1550" fmla="*/ 2637385 h 6858000"/>
              <a:gd name="connsiteX1551" fmla="*/ 506480 w 7934757"/>
              <a:gd name="connsiteY1551" fmla="*/ 2721797 h 6858000"/>
              <a:gd name="connsiteX1552" fmla="*/ 422066 w 7934757"/>
              <a:gd name="connsiteY1552" fmla="*/ 2806209 h 6858000"/>
              <a:gd name="connsiteX1553" fmla="*/ 337653 w 7934757"/>
              <a:gd name="connsiteY1553" fmla="*/ 2721797 h 6858000"/>
              <a:gd name="connsiteX1554" fmla="*/ 422066 w 7934757"/>
              <a:gd name="connsiteY1554" fmla="*/ 2637385 h 6858000"/>
              <a:gd name="connsiteX1555" fmla="*/ 84412 w 7934757"/>
              <a:gd name="connsiteY1555" fmla="*/ 2637385 h 6858000"/>
              <a:gd name="connsiteX1556" fmla="*/ 168826 w 7934757"/>
              <a:gd name="connsiteY1556" fmla="*/ 2721797 h 6858000"/>
              <a:gd name="connsiteX1557" fmla="*/ 84412 w 7934757"/>
              <a:gd name="connsiteY1557" fmla="*/ 2806209 h 6858000"/>
              <a:gd name="connsiteX1558" fmla="*/ 0 w 7934757"/>
              <a:gd name="connsiteY1558" fmla="*/ 2721797 h 6858000"/>
              <a:gd name="connsiteX1559" fmla="*/ 84412 w 7934757"/>
              <a:gd name="connsiteY1559" fmla="*/ 2637385 h 6858000"/>
              <a:gd name="connsiteX1560" fmla="*/ 7850345 w 7934757"/>
              <a:gd name="connsiteY1560" fmla="*/ 2299736 h 6858000"/>
              <a:gd name="connsiteX1561" fmla="*/ 7934757 w 7934757"/>
              <a:gd name="connsiteY1561" fmla="*/ 2384148 h 6858000"/>
              <a:gd name="connsiteX1562" fmla="*/ 7850345 w 7934757"/>
              <a:gd name="connsiteY1562" fmla="*/ 2468560 h 6858000"/>
              <a:gd name="connsiteX1563" fmla="*/ 7765933 w 7934757"/>
              <a:gd name="connsiteY1563" fmla="*/ 2384148 h 6858000"/>
              <a:gd name="connsiteX1564" fmla="*/ 7850345 w 7934757"/>
              <a:gd name="connsiteY1564" fmla="*/ 2299736 h 6858000"/>
              <a:gd name="connsiteX1565" fmla="*/ 7512695 w 7934757"/>
              <a:gd name="connsiteY1565" fmla="*/ 2299736 h 6858000"/>
              <a:gd name="connsiteX1566" fmla="*/ 7597109 w 7934757"/>
              <a:gd name="connsiteY1566" fmla="*/ 2384148 h 6858000"/>
              <a:gd name="connsiteX1567" fmla="*/ 7512695 w 7934757"/>
              <a:gd name="connsiteY1567" fmla="*/ 2468560 h 6858000"/>
              <a:gd name="connsiteX1568" fmla="*/ 7428283 w 7934757"/>
              <a:gd name="connsiteY1568" fmla="*/ 2384148 h 6858000"/>
              <a:gd name="connsiteX1569" fmla="*/ 7512695 w 7934757"/>
              <a:gd name="connsiteY1569" fmla="*/ 2299736 h 6858000"/>
              <a:gd name="connsiteX1570" fmla="*/ 7175045 w 7934757"/>
              <a:gd name="connsiteY1570" fmla="*/ 2299736 h 6858000"/>
              <a:gd name="connsiteX1571" fmla="*/ 7259458 w 7934757"/>
              <a:gd name="connsiteY1571" fmla="*/ 2384148 h 6858000"/>
              <a:gd name="connsiteX1572" fmla="*/ 7175045 w 7934757"/>
              <a:gd name="connsiteY1572" fmla="*/ 2468560 h 6858000"/>
              <a:gd name="connsiteX1573" fmla="*/ 7090633 w 7934757"/>
              <a:gd name="connsiteY1573" fmla="*/ 2384148 h 6858000"/>
              <a:gd name="connsiteX1574" fmla="*/ 7175045 w 7934757"/>
              <a:gd name="connsiteY1574" fmla="*/ 2299736 h 6858000"/>
              <a:gd name="connsiteX1575" fmla="*/ 6837397 w 7934757"/>
              <a:gd name="connsiteY1575" fmla="*/ 2299736 h 6858000"/>
              <a:gd name="connsiteX1576" fmla="*/ 6921809 w 7934757"/>
              <a:gd name="connsiteY1576" fmla="*/ 2384148 h 6858000"/>
              <a:gd name="connsiteX1577" fmla="*/ 6837397 w 7934757"/>
              <a:gd name="connsiteY1577" fmla="*/ 2468560 h 6858000"/>
              <a:gd name="connsiteX1578" fmla="*/ 6752985 w 7934757"/>
              <a:gd name="connsiteY1578" fmla="*/ 2384148 h 6858000"/>
              <a:gd name="connsiteX1579" fmla="*/ 6837397 w 7934757"/>
              <a:gd name="connsiteY1579" fmla="*/ 2299736 h 6858000"/>
              <a:gd name="connsiteX1580" fmla="*/ 6499747 w 7934757"/>
              <a:gd name="connsiteY1580" fmla="*/ 2299736 h 6858000"/>
              <a:gd name="connsiteX1581" fmla="*/ 6584161 w 7934757"/>
              <a:gd name="connsiteY1581" fmla="*/ 2384148 h 6858000"/>
              <a:gd name="connsiteX1582" fmla="*/ 6499747 w 7934757"/>
              <a:gd name="connsiteY1582" fmla="*/ 2468560 h 6858000"/>
              <a:gd name="connsiteX1583" fmla="*/ 6415335 w 7934757"/>
              <a:gd name="connsiteY1583" fmla="*/ 2384148 h 6858000"/>
              <a:gd name="connsiteX1584" fmla="*/ 6499747 w 7934757"/>
              <a:gd name="connsiteY1584" fmla="*/ 2299736 h 6858000"/>
              <a:gd name="connsiteX1585" fmla="*/ 6162098 w 7934757"/>
              <a:gd name="connsiteY1585" fmla="*/ 2299736 h 6858000"/>
              <a:gd name="connsiteX1586" fmla="*/ 6246510 w 7934757"/>
              <a:gd name="connsiteY1586" fmla="*/ 2384148 h 6858000"/>
              <a:gd name="connsiteX1587" fmla="*/ 6162098 w 7934757"/>
              <a:gd name="connsiteY1587" fmla="*/ 2468560 h 6858000"/>
              <a:gd name="connsiteX1588" fmla="*/ 6077686 w 7934757"/>
              <a:gd name="connsiteY1588" fmla="*/ 2384148 h 6858000"/>
              <a:gd name="connsiteX1589" fmla="*/ 6162098 w 7934757"/>
              <a:gd name="connsiteY1589" fmla="*/ 2299736 h 6858000"/>
              <a:gd name="connsiteX1590" fmla="*/ 5824449 w 7934757"/>
              <a:gd name="connsiteY1590" fmla="*/ 2299736 h 6858000"/>
              <a:gd name="connsiteX1591" fmla="*/ 5908861 w 7934757"/>
              <a:gd name="connsiteY1591" fmla="*/ 2384148 h 6858000"/>
              <a:gd name="connsiteX1592" fmla="*/ 5824449 w 7934757"/>
              <a:gd name="connsiteY1592" fmla="*/ 2468560 h 6858000"/>
              <a:gd name="connsiteX1593" fmla="*/ 5740037 w 7934757"/>
              <a:gd name="connsiteY1593" fmla="*/ 2384148 h 6858000"/>
              <a:gd name="connsiteX1594" fmla="*/ 5824449 w 7934757"/>
              <a:gd name="connsiteY1594" fmla="*/ 2299736 h 6858000"/>
              <a:gd name="connsiteX1595" fmla="*/ 5486800 w 7934757"/>
              <a:gd name="connsiteY1595" fmla="*/ 2299736 h 6858000"/>
              <a:gd name="connsiteX1596" fmla="*/ 5571212 w 7934757"/>
              <a:gd name="connsiteY1596" fmla="*/ 2384148 h 6858000"/>
              <a:gd name="connsiteX1597" fmla="*/ 5486800 w 7934757"/>
              <a:gd name="connsiteY1597" fmla="*/ 2468560 h 6858000"/>
              <a:gd name="connsiteX1598" fmla="*/ 5402388 w 7934757"/>
              <a:gd name="connsiteY1598" fmla="*/ 2384148 h 6858000"/>
              <a:gd name="connsiteX1599" fmla="*/ 5486800 w 7934757"/>
              <a:gd name="connsiteY1599" fmla="*/ 2299736 h 6858000"/>
              <a:gd name="connsiteX1600" fmla="*/ 5149151 w 7934757"/>
              <a:gd name="connsiteY1600" fmla="*/ 2299736 h 6858000"/>
              <a:gd name="connsiteX1601" fmla="*/ 5233563 w 7934757"/>
              <a:gd name="connsiteY1601" fmla="*/ 2384148 h 6858000"/>
              <a:gd name="connsiteX1602" fmla="*/ 5149151 w 7934757"/>
              <a:gd name="connsiteY1602" fmla="*/ 2468560 h 6858000"/>
              <a:gd name="connsiteX1603" fmla="*/ 5064739 w 7934757"/>
              <a:gd name="connsiteY1603" fmla="*/ 2384148 h 6858000"/>
              <a:gd name="connsiteX1604" fmla="*/ 5149151 w 7934757"/>
              <a:gd name="connsiteY1604" fmla="*/ 2299736 h 6858000"/>
              <a:gd name="connsiteX1605" fmla="*/ 4811502 w 7934757"/>
              <a:gd name="connsiteY1605" fmla="*/ 2299736 h 6858000"/>
              <a:gd name="connsiteX1606" fmla="*/ 4895914 w 7934757"/>
              <a:gd name="connsiteY1606" fmla="*/ 2384148 h 6858000"/>
              <a:gd name="connsiteX1607" fmla="*/ 4811502 w 7934757"/>
              <a:gd name="connsiteY1607" fmla="*/ 2468560 h 6858000"/>
              <a:gd name="connsiteX1608" fmla="*/ 4727090 w 7934757"/>
              <a:gd name="connsiteY1608" fmla="*/ 2384148 h 6858000"/>
              <a:gd name="connsiteX1609" fmla="*/ 4811502 w 7934757"/>
              <a:gd name="connsiteY1609" fmla="*/ 2299736 h 6858000"/>
              <a:gd name="connsiteX1610" fmla="*/ 4473853 w 7934757"/>
              <a:gd name="connsiteY1610" fmla="*/ 2299736 h 6858000"/>
              <a:gd name="connsiteX1611" fmla="*/ 4558265 w 7934757"/>
              <a:gd name="connsiteY1611" fmla="*/ 2384148 h 6858000"/>
              <a:gd name="connsiteX1612" fmla="*/ 4473853 w 7934757"/>
              <a:gd name="connsiteY1612" fmla="*/ 2468560 h 6858000"/>
              <a:gd name="connsiteX1613" fmla="*/ 4389440 w 7934757"/>
              <a:gd name="connsiteY1613" fmla="*/ 2384148 h 6858000"/>
              <a:gd name="connsiteX1614" fmla="*/ 4473853 w 7934757"/>
              <a:gd name="connsiteY1614" fmla="*/ 2299736 h 6858000"/>
              <a:gd name="connsiteX1615" fmla="*/ 4136203 w 7934757"/>
              <a:gd name="connsiteY1615" fmla="*/ 2299736 h 6858000"/>
              <a:gd name="connsiteX1616" fmla="*/ 4220615 w 7934757"/>
              <a:gd name="connsiteY1616" fmla="*/ 2384148 h 6858000"/>
              <a:gd name="connsiteX1617" fmla="*/ 4136203 w 7934757"/>
              <a:gd name="connsiteY1617" fmla="*/ 2468560 h 6858000"/>
              <a:gd name="connsiteX1618" fmla="*/ 4051791 w 7934757"/>
              <a:gd name="connsiteY1618" fmla="*/ 2384148 h 6858000"/>
              <a:gd name="connsiteX1619" fmla="*/ 4136203 w 7934757"/>
              <a:gd name="connsiteY1619" fmla="*/ 2299736 h 6858000"/>
              <a:gd name="connsiteX1620" fmla="*/ 3798554 w 7934757"/>
              <a:gd name="connsiteY1620" fmla="*/ 2299736 h 6858000"/>
              <a:gd name="connsiteX1621" fmla="*/ 3882966 w 7934757"/>
              <a:gd name="connsiteY1621" fmla="*/ 2384148 h 6858000"/>
              <a:gd name="connsiteX1622" fmla="*/ 3798554 w 7934757"/>
              <a:gd name="connsiteY1622" fmla="*/ 2468560 h 6858000"/>
              <a:gd name="connsiteX1623" fmla="*/ 3714142 w 7934757"/>
              <a:gd name="connsiteY1623" fmla="*/ 2384148 h 6858000"/>
              <a:gd name="connsiteX1624" fmla="*/ 3798554 w 7934757"/>
              <a:gd name="connsiteY1624" fmla="*/ 2299736 h 6858000"/>
              <a:gd name="connsiteX1625" fmla="*/ 3460905 w 7934757"/>
              <a:gd name="connsiteY1625" fmla="*/ 2299736 h 6858000"/>
              <a:gd name="connsiteX1626" fmla="*/ 3545317 w 7934757"/>
              <a:gd name="connsiteY1626" fmla="*/ 2384148 h 6858000"/>
              <a:gd name="connsiteX1627" fmla="*/ 3460905 w 7934757"/>
              <a:gd name="connsiteY1627" fmla="*/ 2468560 h 6858000"/>
              <a:gd name="connsiteX1628" fmla="*/ 3376493 w 7934757"/>
              <a:gd name="connsiteY1628" fmla="*/ 2384148 h 6858000"/>
              <a:gd name="connsiteX1629" fmla="*/ 3460905 w 7934757"/>
              <a:gd name="connsiteY1629" fmla="*/ 2299736 h 6858000"/>
              <a:gd name="connsiteX1630" fmla="*/ 3123255 w 7934757"/>
              <a:gd name="connsiteY1630" fmla="*/ 2299736 h 6858000"/>
              <a:gd name="connsiteX1631" fmla="*/ 3207668 w 7934757"/>
              <a:gd name="connsiteY1631" fmla="*/ 2384148 h 6858000"/>
              <a:gd name="connsiteX1632" fmla="*/ 3123255 w 7934757"/>
              <a:gd name="connsiteY1632" fmla="*/ 2468560 h 6858000"/>
              <a:gd name="connsiteX1633" fmla="*/ 3038843 w 7934757"/>
              <a:gd name="connsiteY1633" fmla="*/ 2384148 h 6858000"/>
              <a:gd name="connsiteX1634" fmla="*/ 3123255 w 7934757"/>
              <a:gd name="connsiteY1634" fmla="*/ 2299736 h 6858000"/>
              <a:gd name="connsiteX1635" fmla="*/ 2785607 w 7934757"/>
              <a:gd name="connsiteY1635" fmla="*/ 2299736 h 6858000"/>
              <a:gd name="connsiteX1636" fmla="*/ 2870019 w 7934757"/>
              <a:gd name="connsiteY1636" fmla="*/ 2384148 h 6858000"/>
              <a:gd name="connsiteX1637" fmla="*/ 2785607 w 7934757"/>
              <a:gd name="connsiteY1637" fmla="*/ 2468560 h 6858000"/>
              <a:gd name="connsiteX1638" fmla="*/ 2701195 w 7934757"/>
              <a:gd name="connsiteY1638" fmla="*/ 2384148 h 6858000"/>
              <a:gd name="connsiteX1639" fmla="*/ 2785607 w 7934757"/>
              <a:gd name="connsiteY1639" fmla="*/ 2299736 h 6858000"/>
              <a:gd name="connsiteX1640" fmla="*/ 2447957 w 7934757"/>
              <a:gd name="connsiteY1640" fmla="*/ 2299736 h 6858000"/>
              <a:gd name="connsiteX1641" fmla="*/ 2532369 w 7934757"/>
              <a:gd name="connsiteY1641" fmla="*/ 2384148 h 6858000"/>
              <a:gd name="connsiteX1642" fmla="*/ 2447957 w 7934757"/>
              <a:gd name="connsiteY1642" fmla="*/ 2468560 h 6858000"/>
              <a:gd name="connsiteX1643" fmla="*/ 2363545 w 7934757"/>
              <a:gd name="connsiteY1643" fmla="*/ 2384148 h 6858000"/>
              <a:gd name="connsiteX1644" fmla="*/ 2447957 w 7934757"/>
              <a:gd name="connsiteY1644" fmla="*/ 2299736 h 6858000"/>
              <a:gd name="connsiteX1645" fmla="*/ 2110308 w 7934757"/>
              <a:gd name="connsiteY1645" fmla="*/ 2299736 h 6858000"/>
              <a:gd name="connsiteX1646" fmla="*/ 2194721 w 7934757"/>
              <a:gd name="connsiteY1646" fmla="*/ 2384148 h 6858000"/>
              <a:gd name="connsiteX1647" fmla="*/ 2110308 w 7934757"/>
              <a:gd name="connsiteY1647" fmla="*/ 2468560 h 6858000"/>
              <a:gd name="connsiteX1648" fmla="*/ 2025896 w 7934757"/>
              <a:gd name="connsiteY1648" fmla="*/ 2384148 h 6858000"/>
              <a:gd name="connsiteX1649" fmla="*/ 2110308 w 7934757"/>
              <a:gd name="connsiteY1649" fmla="*/ 2299736 h 6858000"/>
              <a:gd name="connsiteX1650" fmla="*/ 1772659 w 7934757"/>
              <a:gd name="connsiteY1650" fmla="*/ 2299736 h 6858000"/>
              <a:gd name="connsiteX1651" fmla="*/ 1857071 w 7934757"/>
              <a:gd name="connsiteY1651" fmla="*/ 2384148 h 6858000"/>
              <a:gd name="connsiteX1652" fmla="*/ 1772659 w 7934757"/>
              <a:gd name="connsiteY1652" fmla="*/ 2468560 h 6858000"/>
              <a:gd name="connsiteX1653" fmla="*/ 1688247 w 7934757"/>
              <a:gd name="connsiteY1653" fmla="*/ 2384148 h 6858000"/>
              <a:gd name="connsiteX1654" fmla="*/ 1772659 w 7934757"/>
              <a:gd name="connsiteY1654" fmla="*/ 2299736 h 6858000"/>
              <a:gd name="connsiteX1655" fmla="*/ 1435014 w 7934757"/>
              <a:gd name="connsiteY1655" fmla="*/ 2299736 h 6858000"/>
              <a:gd name="connsiteX1656" fmla="*/ 1519422 w 7934757"/>
              <a:gd name="connsiteY1656" fmla="*/ 2384148 h 6858000"/>
              <a:gd name="connsiteX1657" fmla="*/ 1435014 w 7934757"/>
              <a:gd name="connsiteY1657" fmla="*/ 2468560 h 6858000"/>
              <a:gd name="connsiteX1658" fmla="*/ 1350601 w 7934757"/>
              <a:gd name="connsiteY1658" fmla="*/ 2384148 h 6858000"/>
              <a:gd name="connsiteX1659" fmla="*/ 1435014 w 7934757"/>
              <a:gd name="connsiteY1659" fmla="*/ 2299736 h 6858000"/>
              <a:gd name="connsiteX1660" fmla="*/ 1097361 w 7934757"/>
              <a:gd name="connsiteY1660" fmla="*/ 2299736 h 6858000"/>
              <a:gd name="connsiteX1661" fmla="*/ 1181773 w 7934757"/>
              <a:gd name="connsiteY1661" fmla="*/ 2384148 h 6858000"/>
              <a:gd name="connsiteX1662" fmla="*/ 1097361 w 7934757"/>
              <a:gd name="connsiteY1662" fmla="*/ 2468560 h 6858000"/>
              <a:gd name="connsiteX1663" fmla="*/ 1012948 w 7934757"/>
              <a:gd name="connsiteY1663" fmla="*/ 2384148 h 6858000"/>
              <a:gd name="connsiteX1664" fmla="*/ 1097361 w 7934757"/>
              <a:gd name="connsiteY1664" fmla="*/ 2299736 h 6858000"/>
              <a:gd name="connsiteX1665" fmla="*/ 759711 w 7934757"/>
              <a:gd name="connsiteY1665" fmla="*/ 2299736 h 6858000"/>
              <a:gd name="connsiteX1666" fmla="*/ 844124 w 7934757"/>
              <a:gd name="connsiteY1666" fmla="*/ 2384148 h 6858000"/>
              <a:gd name="connsiteX1667" fmla="*/ 759711 w 7934757"/>
              <a:gd name="connsiteY1667" fmla="*/ 2468560 h 6858000"/>
              <a:gd name="connsiteX1668" fmla="*/ 675299 w 7934757"/>
              <a:gd name="connsiteY1668" fmla="*/ 2384148 h 6858000"/>
              <a:gd name="connsiteX1669" fmla="*/ 759711 w 7934757"/>
              <a:gd name="connsiteY1669" fmla="*/ 2299736 h 6858000"/>
              <a:gd name="connsiteX1670" fmla="*/ 422066 w 7934757"/>
              <a:gd name="connsiteY1670" fmla="*/ 2299736 h 6858000"/>
              <a:gd name="connsiteX1671" fmla="*/ 506480 w 7934757"/>
              <a:gd name="connsiteY1671" fmla="*/ 2384148 h 6858000"/>
              <a:gd name="connsiteX1672" fmla="*/ 422066 w 7934757"/>
              <a:gd name="connsiteY1672" fmla="*/ 2468560 h 6858000"/>
              <a:gd name="connsiteX1673" fmla="*/ 337653 w 7934757"/>
              <a:gd name="connsiteY1673" fmla="*/ 2384148 h 6858000"/>
              <a:gd name="connsiteX1674" fmla="*/ 422066 w 7934757"/>
              <a:gd name="connsiteY1674" fmla="*/ 2299736 h 6858000"/>
              <a:gd name="connsiteX1675" fmla="*/ 84412 w 7934757"/>
              <a:gd name="connsiteY1675" fmla="*/ 2299736 h 6858000"/>
              <a:gd name="connsiteX1676" fmla="*/ 168826 w 7934757"/>
              <a:gd name="connsiteY1676" fmla="*/ 2384148 h 6858000"/>
              <a:gd name="connsiteX1677" fmla="*/ 84412 w 7934757"/>
              <a:gd name="connsiteY1677" fmla="*/ 2468560 h 6858000"/>
              <a:gd name="connsiteX1678" fmla="*/ 0 w 7934757"/>
              <a:gd name="connsiteY1678" fmla="*/ 2384148 h 6858000"/>
              <a:gd name="connsiteX1679" fmla="*/ 84412 w 7934757"/>
              <a:gd name="connsiteY1679" fmla="*/ 2299736 h 6858000"/>
              <a:gd name="connsiteX1680" fmla="*/ 7850345 w 7934757"/>
              <a:gd name="connsiteY1680" fmla="*/ 1962086 h 6858000"/>
              <a:gd name="connsiteX1681" fmla="*/ 7934757 w 7934757"/>
              <a:gd name="connsiteY1681" fmla="*/ 2046499 h 6858000"/>
              <a:gd name="connsiteX1682" fmla="*/ 7850345 w 7934757"/>
              <a:gd name="connsiteY1682" fmla="*/ 2130911 h 6858000"/>
              <a:gd name="connsiteX1683" fmla="*/ 7765933 w 7934757"/>
              <a:gd name="connsiteY1683" fmla="*/ 2046499 h 6858000"/>
              <a:gd name="connsiteX1684" fmla="*/ 7850345 w 7934757"/>
              <a:gd name="connsiteY1684" fmla="*/ 1962086 h 6858000"/>
              <a:gd name="connsiteX1685" fmla="*/ 7512695 w 7934757"/>
              <a:gd name="connsiteY1685" fmla="*/ 1962086 h 6858000"/>
              <a:gd name="connsiteX1686" fmla="*/ 7597109 w 7934757"/>
              <a:gd name="connsiteY1686" fmla="*/ 2046499 h 6858000"/>
              <a:gd name="connsiteX1687" fmla="*/ 7512695 w 7934757"/>
              <a:gd name="connsiteY1687" fmla="*/ 2130911 h 6858000"/>
              <a:gd name="connsiteX1688" fmla="*/ 7428283 w 7934757"/>
              <a:gd name="connsiteY1688" fmla="*/ 2046499 h 6858000"/>
              <a:gd name="connsiteX1689" fmla="*/ 7512695 w 7934757"/>
              <a:gd name="connsiteY1689" fmla="*/ 1962086 h 6858000"/>
              <a:gd name="connsiteX1690" fmla="*/ 7175045 w 7934757"/>
              <a:gd name="connsiteY1690" fmla="*/ 1962086 h 6858000"/>
              <a:gd name="connsiteX1691" fmla="*/ 7259458 w 7934757"/>
              <a:gd name="connsiteY1691" fmla="*/ 2046499 h 6858000"/>
              <a:gd name="connsiteX1692" fmla="*/ 7175045 w 7934757"/>
              <a:gd name="connsiteY1692" fmla="*/ 2130911 h 6858000"/>
              <a:gd name="connsiteX1693" fmla="*/ 7090633 w 7934757"/>
              <a:gd name="connsiteY1693" fmla="*/ 2046499 h 6858000"/>
              <a:gd name="connsiteX1694" fmla="*/ 7175045 w 7934757"/>
              <a:gd name="connsiteY1694" fmla="*/ 1962086 h 6858000"/>
              <a:gd name="connsiteX1695" fmla="*/ 6837397 w 7934757"/>
              <a:gd name="connsiteY1695" fmla="*/ 1962086 h 6858000"/>
              <a:gd name="connsiteX1696" fmla="*/ 6921809 w 7934757"/>
              <a:gd name="connsiteY1696" fmla="*/ 2046499 h 6858000"/>
              <a:gd name="connsiteX1697" fmla="*/ 6837397 w 7934757"/>
              <a:gd name="connsiteY1697" fmla="*/ 2130911 h 6858000"/>
              <a:gd name="connsiteX1698" fmla="*/ 6752985 w 7934757"/>
              <a:gd name="connsiteY1698" fmla="*/ 2046499 h 6858000"/>
              <a:gd name="connsiteX1699" fmla="*/ 6837397 w 7934757"/>
              <a:gd name="connsiteY1699" fmla="*/ 1962086 h 6858000"/>
              <a:gd name="connsiteX1700" fmla="*/ 6499747 w 7934757"/>
              <a:gd name="connsiteY1700" fmla="*/ 1962086 h 6858000"/>
              <a:gd name="connsiteX1701" fmla="*/ 6584161 w 7934757"/>
              <a:gd name="connsiteY1701" fmla="*/ 2046499 h 6858000"/>
              <a:gd name="connsiteX1702" fmla="*/ 6499747 w 7934757"/>
              <a:gd name="connsiteY1702" fmla="*/ 2130911 h 6858000"/>
              <a:gd name="connsiteX1703" fmla="*/ 6415335 w 7934757"/>
              <a:gd name="connsiteY1703" fmla="*/ 2046499 h 6858000"/>
              <a:gd name="connsiteX1704" fmla="*/ 6499747 w 7934757"/>
              <a:gd name="connsiteY1704" fmla="*/ 1962086 h 6858000"/>
              <a:gd name="connsiteX1705" fmla="*/ 6162098 w 7934757"/>
              <a:gd name="connsiteY1705" fmla="*/ 1962086 h 6858000"/>
              <a:gd name="connsiteX1706" fmla="*/ 6246510 w 7934757"/>
              <a:gd name="connsiteY1706" fmla="*/ 2046499 h 6858000"/>
              <a:gd name="connsiteX1707" fmla="*/ 6162098 w 7934757"/>
              <a:gd name="connsiteY1707" fmla="*/ 2130911 h 6858000"/>
              <a:gd name="connsiteX1708" fmla="*/ 6077686 w 7934757"/>
              <a:gd name="connsiteY1708" fmla="*/ 2046499 h 6858000"/>
              <a:gd name="connsiteX1709" fmla="*/ 6162098 w 7934757"/>
              <a:gd name="connsiteY1709" fmla="*/ 1962086 h 6858000"/>
              <a:gd name="connsiteX1710" fmla="*/ 5824449 w 7934757"/>
              <a:gd name="connsiteY1710" fmla="*/ 1962086 h 6858000"/>
              <a:gd name="connsiteX1711" fmla="*/ 5908861 w 7934757"/>
              <a:gd name="connsiteY1711" fmla="*/ 2046499 h 6858000"/>
              <a:gd name="connsiteX1712" fmla="*/ 5824449 w 7934757"/>
              <a:gd name="connsiteY1712" fmla="*/ 2130911 h 6858000"/>
              <a:gd name="connsiteX1713" fmla="*/ 5740037 w 7934757"/>
              <a:gd name="connsiteY1713" fmla="*/ 2046499 h 6858000"/>
              <a:gd name="connsiteX1714" fmla="*/ 5824449 w 7934757"/>
              <a:gd name="connsiteY1714" fmla="*/ 1962086 h 6858000"/>
              <a:gd name="connsiteX1715" fmla="*/ 5486800 w 7934757"/>
              <a:gd name="connsiteY1715" fmla="*/ 1962086 h 6858000"/>
              <a:gd name="connsiteX1716" fmla="*/ 5571212 w 7934757"/>
              <a:gd name="connsiteY1716" fmla="*/ 2046499 h 6858000"/>
              <a:gd name="connsiteX1717" fmla="*/ 5486800 w 7934757"/>
              <a:gd name="connsiteY1717" fmla="*/ 2130911 h 6858000"/>
              <a:gd name="connsiteX1718" fmla="*/ 5402388 w 7934757"/>
              <a:gd name="connsiteY1718" fmla="*/ 2046499 h 6858000"/>
              <a:gd name="connsiteX1719" fmla="*/ 5486800 w 7934757"/>
              <a:gd name="connsiteY1719" fmla="*/ 1962086 h 6858000"/>
              <a:gd name="connsiteX1720" fmla="*/ 5149151 w 7934757"/>
              <a:gd name="connsiteY1720" fmla="*/ 1962086 h 6858000"/>
              <a:gd name="connsiteX1721" fmla="*/ 5233563 w 7934757"/>
              <a:gd name="connsiteY1721" fmla="*/ 2046499 h 6858000"/>
              <a:gd name="connsiteX1722" fmla="*/ 5149151 w 7934757"/>
              <a:gd name="connsiteY1722" fmla="*/ 2130911 h 6858000"/>
              <a:gd name="connsiteX1723" fmla="*/ 5064739 w 7934757"/>
              <a:gd name="connsiteY1723" fmla="*/ 2046499 h 6858000"/>
              <a:gd name="connsiteX1724" fmla="*/ 5149151 w 7934757"/>
              <a:gd name="connsiteY1724" fmla="*/ 1962086 h 6858000"/>
              <a:gd name="connsiteX1725" fmla="*/ 4811502 w 7934757"/>
              <a:gd name="connsiteY1725" fmla="*/ 1962086 h 6858000"/>
              <a:gd name="connsiteX1726" fmla="*/ 4895914 w 7934757"/>
              <a:gd name="connsiteY1726" fmla="*/ 2046499 h 6858000"/>
              <a:gd name="connsiteX1727" fmla="*/ 4811502 w 7934757"/>
              <a:gd name="connsiteY1727" fmla="*/ 2130911 h 6858000"/>
              <a:gd name="connsiteX1728" fmla="*/ 4727090 w 7934757"/>
              <a:gd name="connsiteY1728" fmla="*/ 2046499 h 6858000"/>
              <a:gd name="connsiteX1729" fmla="*/ 4811502 w 7934757"/>
              <a:gd name="connsiteY1729" fmla="*/ 1962086 h 6858000"/>
              <a:gd name="connsiteX1730" fmla="*/ 4473853 w 7934757"/>
              <a:gd name="connsiteY1730" fmla="*/ 1962086 h 6858000"/>
              <a:gd name="connsiteX1731" fmla="*/ 4558265 w 7934757"/>
              <a:gd name="connsiteY1731" fmla="*/ 2046499 h 6858000"/>
              <a:gd name="connsiteX1732" fmla="*/ 4473853 w 7934757"/>
              <a:gd name="connsiteY1732" fmla="*/ 2130911 h 6858000"/>
              <a:gd name="connsiteX1733" fmla="*/ 4389440 w 7934757"/>
              <a:gd name="connsiteY1733" fmla="*/ 2046499 h 6858000"/>
              <a:gd name="connsiteX1734" fmla="*/ 4473853 w 7934757"/>
              <a:gd name="connsiteY1734" fmla="*/ 1962086 h 6858000"/>
              <a:gd name="connsiteX1735" fmla="*/ 4136203 w 7934757"/>
              <a:gd name="connsiteY1735" fmla="*/ 1962086 h 6858000"/>
              <a:gd name="connsiteX1736" fmla="*/ 4220615 w 7934757"/>
              <a:gd name="connsiteY1736" fmla="*/ 2046499 h 6858000"/>
              <a:gd name="connsiteX1737" fmla="*/ 4136203 w 7934757"/>
              <a:gd name="connsiteY1737" fmla="*/ 2130911 h 6858000"/>
              <a:gd name="connsiteX1738" fmla="*/ 4051791 w 7934757"/>
              <a:gd name="connsiteY1738" fmla="*/ 2046499 h 6858000"/>
              <a:gd name="connsiteX1739" fmla="*/ 4136203 w 7934757"/>
              <a:gd name="connsiteY1739" fmla="*/ 1962086 h 6858000"/>
              <a:gd name="connsiteX1740" fmla="*/ 3798554 w 7934757"/>
              <a:gd name="connsiteY1740" fmla="*/ 1962086 h 6858000"/>
              <a:gd name="connsiteX1741" fmla="*/ 3882966 w 7934757"/>
              <a:gd name="connsiteY1741" fmla="*/ 2046499 h 6858000"/>
              <a:gd name="connsiteX1742" fmla="*/ 3798554 w 7934757"/>
              <a:gd name="connsiteY1742" fmla="*/ 2130911 h 6858000"/>
              <a:gd name="connsiteX1743" fmla="*/ 3714142 w 7934757"/>
              <a:gd name="connsiteY1743" fmla="*/ 2046499 h 6858000"/>
              <a:gd name="connsiteX1744" fmla="*/ 3798554 w 7934757"/>
              <a:gd name="connsiteY1744" fmla="*/ 1962086 h 6858000"/>
              <a:gd name="connsiteX1745" fmla="*/ 3460905 w 7934757"/>
              <a:gd name="connsiteY1745" fmla="*/ 1962086 h 6858000"/>
              <a:gd name="connsiteX1746" fmla="*/ 3545317 w 7934757"/>
              <a:gd name="connsiteY1746" fmla="*/ 2046499 h 6858000"/>
              <a:gd name="connsiteX1747" fmla="*/ 3460905 w 7934757"/>
              <a:gd name="connsiteY1747" fmla="*/ 2130911 h 6858000"/>
              <a:gd name="connsiteX1748" fmla="*/ 3376493 w 7934757"/>
              <a:gd name="connsiteY1748" fmla="*/ 2046499 h 6858000"/>
              <a:gd name="connsiteX1749" fmla="*/ 3460905 w 7934757"/>
              <a:gd name="connsiteY1749" fmla="*/ 1962086 h 6858000"/>
              <a:gd name="connsiteX1750" fmla="*/ 3123255 w 7934757"/>
              <a:gd name="connsiteY1750" fmla="*/ 1962086 h 6858000"/>
              <a:gd name="connsiteX1751" fmla="*/ 3207668 w 7934757"/>
              <a:gd name="connsiteY1751" fmla="*/ 2046499 h 6858000"/>
              <a:gd name="connsiteX1752" fmla="*/ 3123255 w 7934757"/>
              <a:gd name="connsiteY1752" fmla="*/ 2130911 h 6858000"/>
              <a:gd name="connsiteX1753" fmla="*/ 3038843 w 7934757"/>
              <a:gd name="connsiteY1753" fmla="*/ 2046499 h 6858000"/>
              <a:gd name="connsiteX1754" fmla="*/ 3123255 w 7934757"/>
              <a:gd name="connsiteY1754" fmla="*/ 1962086 h 6858000"/>
              <a:gd name="connsiteX1755" fmla="*/ 2785607 w 7934757"/>
              <a:gd name="connsiteY1755" fmla="*/ 1962086 h 6858000"/>
              <a:gd name="connsiteX1756" fmla="*/ 2870019 w 7934757"/>
              <a:gd name="connsiteY1756" fmla="*/ 2046499 h 6858000"/>
              <a:gd name="connsiteX1757" fmla="*/ 2785607 w 7934757"/>
              <a:gd name="connsiteY1757" fmla="*/ 2130911 h 6858000"/>
              <a:gd name="connsiteX1758" fmla="*/ 2701195 w 7934757"/>
              <a:gd name="connsiteY1758" fmla="*/ 2046499 h 6858000"/>
              <a:gd name="connsiteX1759" fmla="*/ 2785607 w 7934757"/>
              <a:gd name="connsiteY1759" fmla="*/ 1962086 h 6858000"/>
              <a:gd name="connsiteX1760" fmla="*/ 2447957 w 7934757"/>
              <a:gd name="connsiteY1760" fmla="*/ 1962086 h 6858000"/>
              <a:gd name="connsiteX1761" fmla="*/ 2532369 w 7934757"/>
              <a:gd name="connsiteY1761" fmla="*/ 2046499 h 6858000"/>
              <a:gd name="connsiteX1762" fmla="*/ 2447957 w 7934757"/>
              <a:gd name="connsiteY1762" fmla="*/ 2130911 h 6858000"/>
              <a:gd name="connsiteX1763" fmla="*/ 2363545 w 7934757"/>
              <a:gd name="connsiteY1763" fmla="*/ 2046499 h 6858000"/>
              <a:gd name="connsiteX1764" fmla="*/ 2447957 w 7934757"/>
              <a:gd name="connsiteY1764" fmla="*/ 1962086 h 6858000"/>
              <a:gd name="connsiteX1765" fmla="*/ 2110308 w 7934757"/>
              <a:gd name="connsiteY1765" fmla="*/ 1962086 h 6858000"/>
              <a:gd name="connsiteX1766" fmla="*/ 2194721 w 7934757"/>
              <a:gd name="connsiteY1766" fmla="*/ 2046499 h 6858000"/>
              <a:gd name="connsiteX1767" fmla="*/ 2110308 w 7934757"/>
              <a:gd name="connsiteY1767" fmla="*/ 2130911 h 6858000"/>
              <a:gd name="connsiteX1768" fmla="*/ 2025896 w 7934757"/>
              <a:gd name="connsiteY1768" fmla="*/ 2046499 h 6858000"/>
              <a:gd name="connsiteX1769" fmla="*/ 2110308 w 7934757"/>
              <a:gd name="connsiteY1769" fmla="*/ 1962086 h 6858000"/>
              <a:gd name="connsiteX1770" fmla="*/ 1772659 w 7934757"/>
              <a:gd name="connsiteY1770" fmla="*/ 1962086 h 6858000"/>
              <a:gd name="connsiteX1771" fmla="*/ 1857071 w 7934757"/>
              <a:gd name="connsiteY1771" fmla="*/ 2046499 h 6858000"/>
              <a:gd name="connsiteX1772" fmla="*/ 1772659 w 7934757"/>
              <a:gd name="connsiteY1772" fmla="*/ 2130911 h 6858000"/>
              <a:gd name="connsiteX1773" fmla="*/ 1688247 w 7934757"/>
              <a:gd name="connsiteY1773" fmla="*/ 2046499 h 6858000"/>
              <a:gd name="connsiteX1774" fmla="*/ 1772659 w 7934757"/>
              <a:gd name="connsiteY1774" fmla="*/ 1962086 h 6858000"/>
              <a:gd name="connsiteX1775" fmla="*/ 1435014 w 7934757"/>
              <a:gd name="connsiteY1775" fmla="*/ 1962086 h 6858000"/>
              <a:gd name="connsiteX1776" fmla="*/ 1519422 w 7934757"/>
              <a:gd name="connsiteY1776" fmla="*/ 2046499 h 6858000"/>
              <a:gd name="connsiteX1777" fmla="*/ 1435014 w 7934757"/>
              <a:gd name="connsiteY1777" fmla="*/ 2130911 h 6858000"/>
              <a:gd name="connsiteX1778" fmla="*/ 1350601 w 7934757"/>
              <a:gd name="connsiteY1778" fmla="*/ 2046499 h 6858000"/>
              <a:gd name="connsiteX1779" fmla="*/ 1435014 w 7934757"/>
              <a:gd name="connsiteY1779" fmla="*/ 1962086 h 6858000"/>
              <a:gd name="connsiteX1780" fmla="*/ 1097361 w 7934757"/>
              <a:gd name="connsiteY1780" fmla="*/ 1962086 h 6858000"/>
              <a:gd name="connsiteX1781" fmla="*/ 1181773 w 7934757"/>
              <a:gd name="connsiteY1781" fmla="*/ 2046499 h 6858000"/>
              <a:gd name="connsiteX1782" fmla="*/ 1097361 w 7934757"/>
              <a:gd name="connsiteY1782" fmla="*/ 2130911 h 6858000"/>
              <a:gd name="connsiteX1783" fmla="*/ 1012948 w 7934757"/>
              <a:gd name="connsiteY1783" fmla="*/ 2046499 h 6858000"/>
              <a:gd name="connsiteX1784" fmla="*/ 1097361 w 7934757"/>
              <a:gd name="connsiteY1784" fmla="*/ 1962086 h 6858000"/>
              <a:gd name="connsiteX1785" fmla="*/ 759711 w 7934757"/>
              <a:gd name="connsiteY1785" fmla="*/ 1962086 h 6858000"/>
              <a:gd name="connsiteX1786" fmla="*/ 844124 w 7934757"/>
              <a:gd name="connsiteY1786" fmla="*/ 2046499 h 6858000"/>
              <a:gd name="connsiteX1787" fmla="*/ 759711 w 7934757"/>
              <a:gd name="connsiteY1787" fmla="*/ 2130911 h 6858000"/>
              <a:gd name="connsiteX1788" fmla="*/ 675299 w 7934757"/>
              <a:gd name="connsiteY1788" fmla="*/ 2046499 h 6858000"/>
              <a:gd name="connsiteX1789" fmla="*/ 759711 w 7934757"/>
              <a:gd name="connsiteY1789" fmla="*/ 1962086 h 6858000"/>
              <a:gd name="connsiteX1790" fmla="*/ 422066 w 7934757"/>
              <a:gd name="connsiteY1790" fmla="*/ 1962086 h 6858000"/>
              <a:gd name="connsiteX1791" fmla="*/ 506480 w 7934757"/>
              <a:gd name="connsiteY1791" fmla="*/ 2046499 h 6858000"/>
              <a:gd name="connsiteX1792" fmla="*/ 422066 w 7934757"/>
              <a:gd name="connsiteY1792" fmla="*/ 2130911 h 6858000"/>
              <a:gd name="connsiteX1793" fmla="*/ 337653 w 7934757"/>
              <a:gd name="connsiteY1793" fmla="*/ 2046499 h 6858000"/>
              <a:gd name="connsiteX1794" fmla="*/ 422066 w 7934757"/>
              <a:gd name="connsiteY1794" fmla="*/ 1962086 h 6858000"/>
              <a:gd name="connsiteX1795" fmla="*/ 84412 w 7934757"/>
              <a:gd name="connsiteY1795" fmla="*/ 1962086 h 6858000"/>
              <a:gd name="connsiteX1796" fmla="*/ 168826 w 7934757"/>
              <a:gd name="connsiteY1796" fmla="*/ 2046499 h 6858000"/>
              <a:gd name="connsiteX1797" fmla="*/ 84412 w 7934757"/>
              <a:gd name="connsiteY1797" fmla="*/ 2130911 h 6858000"/>
              <a:gd name="connsiteX1798" fmla="*/ 0 w 7934757"/>
              <a:gd name="connsiteY1798" fmla="*/ 2046499 h 6858000"/>
              <a:gd name="connsiteX1799" fmla="*/ 84412 w 7934757"/>
              <a:gd name="connsiteY1799" fmla="*/ 1962086 h 6858000"/>
              <a:gd name="connsiteX1800" fmla="*/ 7850345 w 7934757"/>
              <a:gd name="connsiteY1800" fmla="*/ 1624438 h 6858000"/>
              <a:gd name="connsiteX1801" fmla="*/ 7934757 w 7934757"/>
              <a:gd name="connsiteY1801" fmla="*/ 1708850 h 6858000"/>
              <a:gd name="connsiteX1802" fmla="*/ 7850345 w 7934757"/>
              <a:gd name="connsiteY1802" fmla="*/ 1793262 h 6858000"/>
              <a:gd name="connsiteX1803" fmla="*/ 7765933 w 7934757"/>
              <a:gd name="connsiteY1803" fmla="*/ 1708850 h 6858000"/>
              <a:gd name="connsiteX1804" fmla="*/ 7850345 w 7934757"/>
              <a:gd name="connsiteY1804" fmla="*/ 1624438 h 6858000"/>
              <a:gd name="connsiteX1805" fmla="*/ 7512695 w 7934757"/>
              <a:gd name="connsiteY1805" fmla="*/ 1624438 h 6858000"/>
              <a:gd name="connsiteX1806" fmla="*/ 7597109 w 7934757"/>
              <a:gd name="connsiteY1806" fmla="*/ 1708850 h 6858000"/>
              <a:gd name="connsiteX1807" fmla="*/ 7512695 w 7934757"/>
              <a:gd name="connsiteY1807" fmla="*/ 1793262 h 6858000"/>
              <a:gd name="connsiteX1808" fmla="*/ 7428283 w 7934757"/>
              <a:gd name="connsiteY1808" fmla="*/ 1708850 h 6858000"/>
              <a:gd name="connsiteX1809" fmla="*/ 7512695 w 7934757"/>
              <a:gd name="connsiteY1809" fmla="*/ 1624438 h 6858000"/>
              <a:gd name="connsiteX1810" fmla="*/ 7175045 w 7934757"/>
              <a:gd name="connsiteY1810" fmla="*/ 1624438 h 6858000"/>
              <a:gd name="connsiteX1811" fmla="*/ 7259458 w 7934757"/>
              <a:gd name="connsiteY1811" fmla="*/ 1708850 h 6858000"/>
              <a:gd name="connsiteX1812" fmla="*/ 7175045 w 7934757"/>
              <a:gd name="connsiteY1812" fmla="*/ 1793262 h 6858000"/>
              <a:gd name="connsiteX1813" fmla="*/ 7090633 w 7934757"/>
              <a:gd name="connsiteY1813" fmla="*/ 1708850 h 6858000"/>
              <a:gd name="connsiteX1814" fmla="*/ 7175045 w 7934757"/>
              <a:gd name="connsiteY1814" fmla="*/ 1624438 h 6858000"/>
              <a:gd name="connsiteX1815" fmla="*/ 6837397 w 7934757"/>
              <a:gd name="connsiteY1815" fmla="*/ 1624438 h 6858000"/>
              <a:gd name="connsiteX1816" fmla="*/ 6921809 w 7934757"/>
              <a:gd name="connsiteY1816" fmla="*/ 1708850 h 6858000"/>
              <a:gd name="connsiteX1817" fmla="*/ 6837397 w 7934757"/>
              <a:gd name="connsiteY1817" fmla="*/ 1793262 h 6858000"/>
              <a:gd name="connsiteX1818" fmla="*/ 6752985 w 7934757"/>
              <a:gd name="connsiteY1818" fmla="*/ 1708850 h 6858000"/>
              <a:gd name="connsiteX1819" fmla="*/ 6837397 w 7934757"/>
              <a:gd name="connsiteY1819" fmla="*/ 1624438 h 6858000"/>
              <a:gd name="connsiteX1820" fmla="*/ 6499747 w 7934757"/>
              <a:gd name="connsiteY1820" fmla="*/ 1624438 h 6858000"/>
              <a:gd name="connsiteX1821" fmla="*/ 6584161 w 7934757"/>
              <a:gd name="connsiteY1821" fmla="*/ 1708850 h 6858000"/>
              <a:gd name="connsiteX1822" fmla="*/ 6499747 w 7934757"/>
              <a:gd name="connsiteY1822" fmla="*/ 1793262 h 6858000"/>
              <a:gd name="connsiteX1823" fmla="*/ 6415335 w 7934757"/>
              <a:gd name="connsiteY1823" fmla="*/ 1708850 h 6858000"/>
              <a:gd name="connsiteX1824" fmla="*/ 6499747 w 7934757"/>
              <a:gd name="connsiteY1824" fmla="*/ 1624438 h 6858000"/>
              <a:gd name="connsiteX1825" fmla="*/ 6162098 w 7934757"/>
              <a:gd name="connsiteY1825" fmla="*/ 1624438 h 6858000"/>
              <a:gd name="connsiteX1826" fmla="*/ 6246510 w 7934757"/>
              <a:gd name="connsiteY1826" fmla="*/ 1708850 h 6858000"/>
              <a:gd name="connsiteX1827" fmla="*/ 6162098 w 7934757"/>
              <a:gd name="connsiteY1827" fmla="*/ 1793262 h 6858000"/>
              <a:gd name="connsiteX1828" fmla="*/ 6077686 w 7934757"/>
              <a:gd name="connsiteY1828" fmla="*/ 1708850 h 6858000"/>
              <a:gd name="connsiteX1829" fmla="*/ 6162098 w 7934757"/>
              <a:gd name="connsiteY1829" fmla="*/ 1624438 h 6858000"/>
              <a:gd name="connsiteX1830" fmla="*/ 5824449 w 7934757"/>
              <a:gd name="connsiteY1830" fmla="*/ 1624438 h 6858000"/>
              <a:gd name="connsiteX1831" fmla="*/ 5908861 w 7934757"/>
              <a:gd name="connsiteY1831" fmla="*/ 1708850 h 6858000"/>
              <a:gd name="connsiteX1832" fmla="*/ 5824449 w 7934757"/>
              <a:gd name="connsiteY1832" fmla="*/ 1793262 h 6858000"/>
              <a:gd name="connsiteX1833" fmla="*/ 5740037 w 7934757"/>
              <a:gd name="connsiteY1833" fmla="*/ 1708850 h 6858000"/>
              <a:gd name="connsiteX1834" fmla="*/ 5824449 w 7934757"/>
              <a:gd name="connsiteY1834" fmla="*/ 1624438 h 6858000"/>
              <a:gd name="connsiteX1835" fmla="*/ 5486800 w 7934757"/>
              <a:gd name="connsiteY1835" fmla="*/ 1624438 h 6858000"/>
              <a:gd name="connsiteX1836" fmla="*/ 5571212 w 7934757"/>
              <a:gd name="connsiteY1836" fmla="*/ 1708850 h 6858000"/>
              <a:gd name="connsiteX1837" fmla="*/ 5486800 w 7934757"/>
              <a:gd name="connsiteY1837" fmla="*/ 1793262 h 6858000"/>
              <a:gd name="connsiteX1838" fmla="*/ 5402388 w 7934757"/>
              <a:gd name="connsiteY1838" fmla="*/ 1708850 h 6858000"/>
              <a:gd name="connsiteX1839" fmla="*/ 5486800 w 7934757"/>
              <a:gd name="connsiteY1839" fmla="*/ 1624438 h 6858000"/>
              <a:gd name="connsiteX1840" fmla="*/ 5149151 w 7934757"/>
              <a:gd name="connsiteY1840" fmla="*/ 1624438 h 6858000"/>
              <a:gd name="connsiteX1841" fmla="*/ 5233563 w 7934757"/>
              <a:gd name="connsiteY1841" fmla="*/ 1708850 h 6858000"/>
              <a:gd name="connsiteX1842" fmla="*/ 5149151 w 7934757"/>
              <a:gd name="connsiteY1842" fmla="*/ 1793262 h 6858000"/>
              <a:gd name="connsiteX1843" fmla="*/ 5064739 w 7934757"/>
              <a:gd name="connsiteY1843" fmla="*/ 1708850 h 6858000"/>
              <a:gd name="connsiteX1844" fmla="*/ 5149151 w 7934757"/>
              <a:gd name="connsiteY1844" fmla="*/ 1624438 h 6858000"/>
              <a:gd name="connsiteX1845" fmla="*/ 4811502 w 7934757"/>
              <a:gd name="connsiteY1845" fmla="*/ 1624438 h 6858000"/>
              <a:gd name="connsiteX1846" fmla="*/ 4895914 w 7934757"/>
              <a:gd name="connsiteY1846" fmla="*/ 1708850 h 6858000"/>
              <a:gd name="connsiteX1847" fmla="*/ 4811502 w 7934757"/>
              <a:gd name="connsiteY1847" fmla="*/ 1793262 h 6858000"/>
              <a:gd name="connsiteX1848" fmla="*/ 4727090 w 7934757"/>
              <a:gd name="connsiteY1848" fmla="*/ 1708850 h 6858000"/>
              <a:gd name="connsiteX1849" fmla="*/ 4811502 w 7934757"/>
              <a:gd name="connsiteY1849" fmla="*/ 1624438 h 6858000"/>
              <a:gd name="connsiteX1850" fmla="*/ 4473853 w 7934757"/>
              <a:gd name="connsiteY1850" fmla="*/ 1624438 h 6858000"/>
              <a:gd name="connsiteX1851" fmla="*/ 4558265 w 7934757"/>
              <a:gd name="connsiteY1851" fmla="*/ 1708850 h 6858000"/>
              <a:gd name="connsiteX1852" fmla="*/ 4473853 w 7934757"/>
              <a:gd name="connsiteY1852" fmla="*/ 1793262 h 6858000"/>
              <a:gd name="connsiteX1853" fmla="*/ 4389440 w 7934757"/>
              <a:gd name="connsiteY1853" fmla="*/ 1708850 h 6858000"/>
              <a:gd name="connsiteX1854" fmla="*/ 4473853 w 7934757"/>
              <a:gd name="connsiteY1854" fmla="*/ 1624438 h 6858000"/>
              <a:gd name="connsiteX1855" fmla="*/ 4136203 w 7934757"/>
              <a:gd name="connsiteY1855" fmla="*/ 1624438 h 6858000"/>
              <a:gd name="connsiteX1856" fmla="*/ 4220615 w 7934757"/>
              <a:gd name="connsiteY1856" fmla="*/ 1708850 h 6858000"/>
              <a:gd name="connsiteX1857" fmla="*/ 4136203 w 7934757"/>
              <a:gd name="connsiteY1857" fmla="*/ 1793262 h 6858000"/>
              <a:gd name="connsiteX1858" fmla="*/ 4051791 w 7934757"/>
              <a:gd name="connsiteY1858" fmla="*/ 1708850 h 6858000"/>
              <a:gd name="connsiteX1859" fmla="*/ 4136203 w 7934757"/>
              <a:gd name="connsiteY1859" fmla="*/ 1624438 h 6858000"/>
              <a:gd name="connsiteX1860" fmla="*/ 3798554 w 7934757"/>
              <a:gd name="connsiteY1860" fmla="*/ 1624438 h 6858000"/>
              <a:gd name="connsiteX1861" fmla="*/ 3882966 w 7934757"/>
              <a:gd name="connsiteY1861" fmla="*/ 1708850 h 6858000"/>
              <a:gd name="connsiteX1862" fmla="*/ 3798554 w 7934757"/>
              <a:gd name="connsiteY1862" fmla="*/ 1793262 h 6858000"/>
              <a:gd name="connsiteX1863" fmla="*/ 3714142 w 7934757"/>
              <a:gd name="connsiteY1863" fmla="*/ 1708850 h 6858000"/>
              <a:gd name="connsiteX1864" fmla="*/ 3798554 w 7934757"/>
              <a:gd name="connsiteY1864" fmla="*/ 1624438 h 6858000"/>
              <a:gd name="connsiteX1865" fmla="*/ 3460905 w 7934757"/>
              <a:gd name="connsiteY1865" fmla="*/ 1624438 h 6858000"/>
              <a:gd name="connsiteX1866" fmla="*/ 3545317 w 7934757"/>
              <a:gd name="connsiteY1866" fmla="*/ 1708850 h 6858000"/>
              <a:gd name="connsiteX1867" fmla="*/ 3460905 w 7934757"/>
              <a:gd name="connsiteY1867" fmla="*/ 1793262 h 6858000"/>
              <a:gd name="connsiteX1868" fmla="*/ 3376493 w 7934757"/>
              <a:gd name="connsiteY1868" fmla="*/ 1708850 h 6858000"/>
              <a:gd name="connsiteX1869" fmla="*/ 3460905 w 7934757"/>
              <a:gd name="connsiteY1869" fmla="*/ 1624438 h 6858000"/>
              <a:gd name="connsiteX1870" fmla="*/ 3123255 w 7934757"/>
              <a:gd name="connsiteY1870" fmla="*/ 1624438 h 6858000"/>
              <a:gd name="connsiteX1871" fmla="*/ 3207668 w 7934757"/>
              <a:gd name="connsiteY1871" fmla="*/ 1708850 h 6858000"/>
              <a:gd name="connsiteX1872" fmla="*/ 3123255 w 7934757"/>
              <a:gd name="connsiteY1872" fmla="*/ 1793262 h 6858000"/>
              <a:gd name="connsiteX1873" fmla="*/ 3038843 w 7934757"/>
              <a:gd name="connsiteY1873" fmla="*/ 1708850 h 6858000"/>
              <a:gd name="connsiteX1874" fmla="*/ 3123255 w 7934757"/>
              <a:gd name="connsiteY1874" fmla="*/ 1624438 h 6858000"/>
              <a:gd name="connsiteX1875" fmla="*/ 2785607 w 7934757"/>
              <a:gd name="connsiteY1875" fmla="*/ 1624438 h 6858000"/>
              <a:gd name="connsiteX1876" fmla="*/ 2870019 w 7934757"/>
              <a:gd name="connsiteY1876" fmla="*/ 1708850 h 6858000"/>
              <a:gd name="connsiteX1877" fmla="*/ 2785607 w 7934757"/>
              <a:gd name="connsiteY1877" fmla="*/ 1793262 h 6858000"/>
              <a:gd name="connsiteX1878" fmla="*/ 2701195 w 7934757"/>
              <a:gd name="connsiteY1878" fmla="*/ 1708850 h 6858000"/>
              <a:gd name="connsiteX1879" fmla="*/ 2785607 w 7934757"/>
              <a:gd name="connsiteY1879" fmla="*/ 1624438 h 6858000"/>
              <a:gd name="connsiteX1880" fmla="*/ 2447957 w 7934757"/>
              <a:gd name="connsiteY1880" fmla="*/ 1624438 h 6858000"/>
              <a:gd name="connsiteX1881" fmla="*/ 2532369 w 7934757"/>
              <a:gd name="connsiteY1881" fmla="*/ 1708850 h 6858000"/>
              <a:gd name="connsiteX1882" fmla="*/ 2447957 w 7934757"/>
              <a:gd name="connsiteY1882" fmla="*/ 1793262 h 6858000"/>
              <a:gd name="connsiteX1883" fmla="*/ 2363545 w 7934757"/>
              <a:gd name="connsiteY1883" fmla="*/ 1708850 h 6858000"/>
              <a:gd name="connsiteX1884" fmla="*/ 2447957 w 7934757"/>
              <a:gd name="connsiteY1884" fmla="*/ 1624438 h 6858000"/>
              <a:gd name="connsiteX1885" fmla="*/ 2110308 w 7934757"/>
              <a:gd name="connsiteY1885" fmla="*/ 1624438 h 6858000"/>
              <a:gd name="connsiteX1886" fmla="*/ 2194721 w 7934757"/>
              <a:gd name="connsiteY1886" fmla="*/ 1708850 h 6858000"/>
              <a:gd name="connsiteX1887" fmla="*/ 2110308 w 7934757"/>
              <a:gd name="connsiteY1887" fmla="*/ 1793262 h 6858000"/>
              <a:gd name="connsiteX1888" fmla="*/ 2025896 w 7934757"/>
              <a:gd name="connsiteY1888" fmla="*/ 1708850 h 6858000"/>
              <a:gd name="connsiteX1889" fmla="*/ 2110308 w 7934757"/>
              <a:gd name="connsiteY1889" fmla="*/ 1624438 h 6858000"/>
              <a:gd name="connsiteX1890" fmla="*/ 1772659 w 7934757"/>
              <a:gd name="connsiteY1890" fmla="*/ 1624438 h 6858000"/>
              <a:gd name="connsiteX1891" fmla="*/ 1857071 w 7934757"/>
              <a:gd name="connsiteY1891" fmla="*/ 1708850 h 6858000"/>
              <a:gd name="connsiteX1892" fmla="*/ 1772659 w 7934757"/>
              <a:gd name="connsiteY1892" fmla="*/ 1793262 h 6858000"/>
              <a:gd name="connsiteX1893" fmla="*/ 1688247 w 7934757"/>
              <a:gd name="connsiteY1893" fmla="*/ 1708850 h 6858000"/>
              <a:gd name="connsiteX1894" fmla="*/ 1772659 w 7934757"/>
              <a:gd name="connsiteY1894" fmla="*/ 1624438 h 6858000"/>
              <a:gd name="connsiteX1895" fmla="*/ 1435014 w 7934757"/>
              <a:gd name="connsiteY1895" fmla="*/ 1624438 h 6858000"/>
              <a:gd name="connsiteX1896" fmla="*/ 1519422 w 7934757"/>
              <a:gd name="connsiteY1896" fmla="*/ 1708850 h 6858000"/>
              <a:gd name="connsiteX1897" fmla="*/ 1435014 w 7934757"/>
              <a:gd name="connsiteY1897" fmla="*/ 1793262 h 6858000"/>
              <a:gd name="connsiteX1898" fmla="*/ 1350601 w 7934757"/>
              <a:gd name="connsiteY1898" fmla="*/ 1708850 h 6858000"/>
              <a:gd name="connsiteX1899" fmla="*/ 1435014 w 7934757"/>
              <a:gd name="connsiteY1899" fmla="*/ 1624438 h 6858000"/>
              <a:gd name="connsiteX1900" fmla="*/ 1097361 w 7934757"/>
              <a:gd name="connsiteY1900" fmla="*/ 1624438 h 6858000"/>
              <a:gd name="connsiteX1901" fmla="*/ 1181773 w 7934757"/>
              <a:gd name="connsiteY1901" fmla="*/ 1708850 h 6858000"/>
              <a:gd name="connsiteX1902" fmla="*/ 1097361 w 7934757"/>
              <a:gd name="connsiteY1902" fmla="*/ 1793262 h 6858000"/>
              <a:gd name="connsiteX1903" fmla="*/ 1012948 w 7934757"/>
              <a:gd name="connsiteY1903" fmla="*/ 1708850 h 6858000"/>
              <a:gd name="connsiteX1904" fmla="*/ 1097361 w 7934757"/>
              <a:gd name="connsiteY1904" fmla="*/ 1624438 h 6858000"/>
              <a:gd name="connsiteX1905" fmla="*/ 759711 w 7934757"/>
              <a:gd name="connsiteY1905" fmla="*/ 1624438 h 6858000"/>
              <a:gd name="connsiteX1906" fmla="*/ 844124 w 7934757"/>
              <a:gd name="connsiteY1906" fmla="*/ 1708850 h 6858000"/>
              <a:gd name="connsiteX1907" fmla="*/ 759711 w 7934757"/>
              <a:gd name="connsiteY1907" fmla="*/ 1793262 h 6858000"/>
              <a:gd name="connsiteX1908" fmla="*/ 675299 w 7934757"/>
              <a:gd name="connsiteY1908" fmla="*/ 1708850 h 6858000"/>
              <a:gd name="connsiteX1909" fmla="*/ 759711 w 7934757"/>
              <a:gd name="connsiteY1909" fmla="*/ 1624438 h 6858000"/>
              <a:gd name="connsiteX1910" fmla="*/ 422066 w 7934757"/>
              <a:gd name="connsiteY1910" fmla="*/ 1624438 h 6858000"/>
              <a:gd name="connsiteX1911" fmla="*/ 506480 w 7934757"/>
              <a:gd name="connsiteY1911" fmla="*/ 1708850 h 6858000"/>
              <a:gd name="connsiteX1912" fmla="*/ 422066 w 7934757"/>
              <a:gd name="connsiteY1912" fmla="*/ 1793262 h 6858000"/>
              <a:gd name="connsiteX1913" fmla="*/ 337653 w 7934757"/>
              <a:gd name="connsiteY1913" fmla="*/ 1708850 h 6858000"/>
              <a:gd name="connsiteX1914" fmla="*/ 422066 w 7934757"/>
              <a:gd name="connsiteY1914" fmla="*/ 1624438 h 6858000"/>
              <a:gd name="connsiteX1915" fmla="*/ 84412 w 7934757"/>
              <a:gd name="connsiteY1915" fmla="*/ 1624438 h 6858000"/>
              <a:gd name="connsiteX1916" fmla="*/ 168826 w 7934757"/>
              <a:gd name="connsiteY1916" fmla="*/ 1708850 h 6858000"/>
              <a:gd name="connsiteX1917" fmla="*/ 84412 w 7934757"/>
              <a:gd name="connsiteY1917" fmla="*/ 1793262 h 6858000"/>
              <a:gd name="connsiteX1918" fmla="*/ 0 w 7934757"/>
              <a:gd name="connsiteY1918" fmla="*/ 1708850 h 6858000"/>
              <a:gd name="connsiteX1919" fmla="*/ 84412 w 7934757"/>
              <a:gd name="connsiteY1919" fmla="*/ 1624438 h 6858000"/>
              <a:gd name="connsiteX1920" fmla="*/ 7850345 w 7934757"/>
              <a:gd name="connsiteY1920" fmla="*/ 1286788 h 6858000"/>
              <a:gd name="connsiteX1921" fmla="*/ 7934757 w 7934757"/>
              <a:gd name="connsiteY1921" fmla="*/ 1371200 h 6858000"/>
              <a:gd name="connsiteX1922" fmla="*/ 7850345 w 7934757"/>
              <a:gd name="connsiteY1922" fmla="*/ 1455612 h 6858000"/>
              <a:gd name="connsiteX1923" fmla="*/ 7765933 w 7934757"/>
              <a:gd name="connsiteY1923" fmla="*/ 1371200 h 6858000"/>
              <a:gd name="connsiteX1924" fmla="*/ 7850345 w 7934757"/>
              <a:gd name="connsiteY1924" fmla="*/ 1286788 h 6858000"/>
              <a:gd name="connsiteX1925" fmla="*/ 7512695 w 7934757"/>
              <a:gd name="connsiteY1925" fmla="*/ 1286788 h 6858000"/>
              <a:gd name="connsiteX1926" fmla="*/ 7597109 w 7934757"/>
              <a:gd name="connsiteY1926" fmla="*/ 1371200 h 6858000"/>
              <a:gd name="connsiteX1927" fmla="*/ 7512695 w 7934757"/>
              <a:gd name="connsiteY1927" fmla="*/ 1455612 h 6858000"/>
              <a:gd name="connsiteX1928" fmla="*/ 7428283 w 7934757"/>
              <a:gd name="connsiteY1928" fmla="*/ 1371200 h 6858000"/>
              <a:gd name="connsiteX1929" fmla="*/ 7512695 w 7934757"/>
              <a:gd name="connsiteY1929" fmla="*/ 1286788 h 6858000"/>
              <a:gd name="connsiteX1930" fmla="*/ 7175045 w 7934757"/>
              <a:gd name="connsiteY1930" fmla="*/ 1286788 h 6858000"/>
              <a:gd name="connsiteX1931" fmla="*/ 7259458 w 7934757"/>
              <a:gd name="connsiteY1931" fmla="*/ 1371200 h 6858000"/>
              <a:gd name="connsiteX1932" fmla="*/ 7175045 w 7934757"/>
              <a:gd name="connsiteY1932" fmla="*/ 1455612 h 6858000"/>
              <a:gd name="connsiteX1933" fmla="*/ 7090633 w 7934757"/>
              <a:gd name="connsiteY1933" fmla="*/ 1371200 h 6858000"/>
              <a:gd name="connsiteX1934" fmla="*/ 7175045 w 7934757"/>
              <a:gd name="connsiteY1934" fmla="*/ 1286788 h 6858000"/>
              <a:gd name="connsiteX1935" fmla="*/ 6837397 w 7934757"/>
              <a:gd name="connsiteY1935" fmla="*/ 1286788 h 6858000"/>
              <a:gd name="connsiteX1936" fmla="*/ 6921809 w 7934757"/>
              <a:gd name="connsiteY1936" fmla="*/ 1371200 h 6858000"/>
              <a:gd name="connsiteX1937" fmla="*/ 6837397 w 7934757"/>
              <a:gd name="connsiteY1937" fmla="*/ 1455612 h 6858000"/>
              <a:gd name="connsiteX1938" fmla="*/ 6752985 w 7934757"/>
              <a:gd name="connsiteY1938" fmla="*/ 1371200 h 6858000"/>
              <a:gd name="connsiteX1939" fmla="*/ 6837397 w 7934757"/>
              <a:gd name="connsiteY1939" fmla="*/ 1286788 h 6858000"/>
              <a:gd name="connsiteX1940" fmla="*/ 6499747 w 7934757"/>
              <a:gd name="connsiteY1940" fmla="*/ 1286788 h 6858000"/>
              <a:gd name="connsiteX1941" fmla="*/ 6584161 w 7934757"/>
              <a:gd name="connsiteY1941" fmla="*/ 1371200 h 6858000"/>
              <a:gd name="connsiteX1942" fmla="*/ 6499747 w 7934757"/>
              <a:gd name="connsiteY1942" fmla="*/ 1455612 h 6858000"/>
              <a:gd name="connsiteX1943" fmla="*/ 6415335 w 7934757"/>
              <a:gd name="connsiteY1943" fmla="*/ 1371200 h 6858000"/>
              <a:gd name="connsiteX1944" fmla="*/ 6499747 w 7934757"/>
              <a:gd name="connsiteY1944" fmla="*/ 1286788 h 6858000"/>
              <a:gd name="connsiteX1945" fmla="*/ 6162098 w 7934757"/>
              <a:gd name="connsiteY1945" fmla="*/ 1286788 h 6858000"/>
              <a:gd name="connsiteX1946" fmla="*/ 6246510 w 7934757"/>
              <a:gd name="connsiteY1946" fmla="*/ 1371200 h 6858000"/>
              <a:gd name="connsiteX1947" fmla="*/ 6162098 w 7934757"/>
              <a:gd name="connsiteY1947" fmla="*/ 1455612 h 6858000"/>
              <a:gd name="connsiteX1948" fmla="*/ 6077686 w 7934757"/>
              <a:gd name="connsiteY1948" fmla="*/ 1371200 h 6858000"/>
              <a:gd name="connsiteX1949" fmla="*/ 6162098 w 7934757"/>
              <a:gd name="connsiteY1949" fmla="*/ 1286788 h 6858000"/>
              <a:gd name="connsiteX1950" fmla="*/ 5824449 w 7934757"/>
              <a:gd name="connsiteY1950" fmla="*/ 1286788 h 6858000"/>
              <a:gd name="connsiteX1951" fmla="*/ 5908861 w 7934757"/>
              <a:gd name="connsiteY1951" fmla="*/ 1371200 h 6858000"/>
              <a:gd name="connsiteX1952" fmla="*/ 5824449 w 7934757"/>
              <a:gd name="connsiteY1952" fmla="*/ 1455612 h 6858000"/>
              <a:gd name="connsiteX1953" fmla="*/ 5740037 w 7934757"/>
              <a:gd name="connsiteY1953" fmla="*/ 1371200 h 6858000"/>
              <a:gd name="connsiteX1954" fmla="*/ 5824449 w 7934757"/>
              <a:gd name="connsiteY1954" fmla="*/ 1286788 h 6858000"/>
              <a:gd name="connsiteX1955" fmla="*/ 5486800 w 7934757"/>
              <a:gd name="connsiteY1955" fmla="*/ 1286788 h 6858000"/>
              <a:gd name="connsiteX1956" fmla="*/ 5571212 w 7934757"/>
              <a:gd name="connsiteY1956" fmla="*/ 1371200 h 6858000"/>
              <a:gd name="connsiteX1957" fmla="*/ 5486800 w 7934757"/>
              <a:gd name="connsiteY1957" fmla="*/ 1455612 h 6858000"/>
              <a:gd name="connsiteX1958" fmla="*/ 5402388 w 7934757"/>
              <a:gd name="connsiteY1958" fmla="*/ 1371200 h 6858000"/>
              <a:gd name="connsiteX1959" fmla="*/ 5486800 w 7934757"/>
              <a:gd name="connsiteY1959" fmla="*/ 1286788 h 6858000"/>
              <a:gd name="connsiteX1960" fmla="*/ 5149151 w 7934757"/>
              <a:gd name="connsiteY1960" fmla="*/ 1286788 h 6858000"/>
              <a:gd name="connsiteX1961" fmla="*/ 5233563 w 7934757"/>
              <a:gd name="connsiteY1961" fmla="*/ 1371200 h 6858000"/>
              <a:gd name="connsiteX1962" fmla="*/ 5149151 w 7934757"/>
              <a:gd name="connsiteY1962" fmla="*/ 1455612 h 6858000"/>
              <a:gd name="connsiteX1963" fmla="*/ 5064739 w 7934757"/>
              <a:gd name="connsiteY1963" fmla="*/ 1371200 h 6858000"/>
              <a:gd name="connsiteX1964" fmla="*/ 5149151 w 7934757"/>
              <a:gd name="connsiteY1964" fmla="*/ 1286788 h 6858000"/>
              <a:gd name="connsiteX1965" fmla="*/ 4811502 w 7934757"/>
              <a:gd name="connsiteY1965" fmla="*/ 1286788 h 6858000"/>
              <a:gd name="connsiteX1966" fmla="*/ 4895914 w 7934757"/>
              <a:gd name="connsiteY1966" fmla="*/ 1371200 h 6858000"/>
              <a:gd name="connsiteX1967" fmla="*/ 4811502 w 7934757"/>
              <a:gd name="connsiteY1967" fmla="*/ 1455612 h 6858000"/>
              <a:gd name="connsiteX1968" fmla="*/ 4727090 w 7934757"/>
              <a:gd name="connsiteY1968" fmla="*/ 1371200 h 6858000"/>
              <a:gd name="connsiteX1969" fmla="*/ 4811502 w 7934757"/>
              <a:gd name="connsiteY1969" fmla="*/ 1286788 h 6858000"/>
              <a:gd name="connsiteX1970" fmla="*/ 4473853 w 7934757"/>
              <a:gd name="connsiteY1970" fmla="*/ 1286788 h 6858000"/>
              <a:gd name="connsiteX1971" fmla="*/ 4558265 w 7934757"/>
              <a:gd name="connsiteY1971" fmla="*/ 1371200 h 6858000"/>
              <a:gd name="connsiteX1972" fmla="*/ 4473853 w 7934757"/>
              <a:gd name="connsiteY1972" fmla="*/ 1455612 h 6858000"/>
              <a:gd name="connsiteX1973" fmla="*/ 4389440 w 7934757"/>
              <a:gd name="connsiteY1973" fmla="*/ 1371200 h 6858000"/>
              <a:gd name="connsiteX1974" fmla="*/ 4473853 w 7934757"/>
              <a:gd name="connsiteY1974" fmla="*/ 1286788 h 6858000"/>
              <a:gd name="connsiteX1975" fmla="*/ 4136203 w 7934757"/>
              <a:gd name="connsiteY1975" fmla="*/ 1286788 h 6858000"/>
              <a:gd name="connsiteX1976" fmla="*/ 4220615 w 7934757"/>
              <a:gd name="connsiteY1976" fmla="*/ 1371200 h 6858000"/>
              <a:gd name="connsiteX1977" fmla="*/ 4136203 w 7934757"/>
              <a:gd name="connsiteY1977" fmla="*/ 1455612 h 6858000"/>
              <a:gd name="connsiteX1978" fmla="*/ 4051791 w 7934757"/>
              <a:gd name="connsiteY1978" fmla="*/ 1371200 h 6858000"/>
              <a:gd name="connsiteX1979" fmla="*/ 4136203 w 7934757"/>
              <a:gd name="connsiteY1979" fmla="*/ 1286788 h 6858000"/>
              <a:gd name="connsiteX1980" fmla="*/ 3798554 w 7934757"/>
              <a:gd name="connsiteY1980" fmla="*/ 1286788 h 6858000"/>
              <a:gd name="connsiteX1981" fmla="*/ 3882966 w 7934757"/>
              <a:gd name="connsiteY1981" fmla="*/ 1371200 h 6858000"/>
              <a:gd name="connsiteX1982" fmla="*/ 3798554 w 7934757"/>
              <a:gd name="connsiteY1982" fmla="*/ 1455612 h 6858000"/>
              <a:gd name="connsiteX1983" fmla="*/ 3714142 w 7934757"/>
              <a:gd name="connsiteY1983" fmla="*/ 1371200 h 6858000"/>
              <a:gd name="connsiteX1984" fmla="*/ 3798554 w 7934757"/>
              <a:gd name="connsiteY1984" fmla="*/ 1286788 h 6858000"/>
              <a:gd name="connsiteX1985" fmla="*/ 3460905 w 7934757"/>
              <a:gd name="connsiteY1985" fmla="*/ 1286788 h 6858000"/>
              <a:gd name="connsiteX1986" fmla="*/ 3545317 w 7934757"/>
              <a:gd name="connsiteY1986" fmla="*/ 1371200 h 6858000"/>
              <a:gd name="connsiteX1987" fmla="*/ 3460905 w 7934757"/>
              <a:gd name="connsiteY1987" fmla="*/ 1455612 h 6858000"/>
              <a:gd name="connsiteX1988" fmla="*/ 3376493 w 7934757"/>
              <a:gd name="connsiteY1988" fmla="*/ 1371200 h 6858000"/>
              <a:gd name="connsiteX1989" fmla="*/ 3460905 w 7934757"/>
              <a:gd name="connsiteY1989" fmla="*/ 1286788 h 6858000"/>
              <a:gd name="connsiteX1990" fmla="*/ 3123255 w 7934757"/>
              <a:gd name="connsiteY1990" fmla="*/ 1286788 h 6858000"/>
              <a:gd name="connsiteX1991" fmla="*/ 3207668 w 7934757"/>
              <a:gd name="connsiteY1991" fmla="*/ 1371200 h 6858000"/>
              <a:gd name="connsiteX1992" fmla="*/ 3123255 w 7934757"/>
              <a:gd name="connsiteY1992" fmla="*/ 1455612 h 6858000"/>
              <a:gd name="connsiteX1993" fmla="*/ 3038843 w 7934757"/>
              <a:gd name="connsiteY1993" fmla="*/ 1371200 h 6858000"/>
              <a:gd name="connsiteX1994" fmla="*/ 3123255 w 7934757"/>
              <a:gd name="connsiteY1994" fmla="*/ 1286788 h 6858000"/>
              <a:gd name="connsiteX1995" fmla="*/ 2785607 w 7934757"/>
              <a:gd name="connsiteY1995" fmla="*/ 1286788 h 6858000"/>
              <a:gd name="connsiteX1996" fmla="*/ 2870019 w 7934757"/>
              <a:gd name="connsiteY1996" fmla="*/ 1371200 h 6858000"/>
              <a:gd name="connsiteX1997" fmla="*/ 2785607 w 7934757"/>
              <a:gd name="connsiteY1997" fmla="*/ 1455612 h 6858000"/>
              <a:gd name="connsiteX1998" fmla="*/ 2701195 w 7934757"/>
              <a:gd name="connsiteY1998" fmla="*/ 1371200 h 6858000"/>
              <a:gd name="connsiteX1999" fmla="*/ 2785607 w 7934757"/>
              <a:gd name="connsiteY1999" fmla="*/ 1286788 h 6858000"/>
              <a:gd name="connsiteX2000" fmla="*/ 2447957 w 7934757"/>
              <a:gd name="connsiteY2000" fmla="*/ 1286788 h 6858000"/>
              <a:gd name="connsiteX2001" fmla="*/ 2532369 w 7934757"/>
              <a:gd name="connsiteY2001" fmla="*/ 1371200 h 6858000"/>
              <a:gd name="connsiteX2002" fmla="*/ 2447957 w 7934757"/>
              <a:gd name="connsiteY2002" fmla="*/ 1455612 h 6858000"/>
              <a:gd name="connsiteX2003" fmla="*/ 2363545 w 7934757"/>
              <a:gd name="connsiteY2003" fmla="*/ 1371200 h 6858000"/>
              <a:gd name="connsiteX2004" fmla="*/ 2447957 w 7934757"/>
              <a:gd name="connsiteY2004" fmla="*/ 1286788 h 6858000"/>
              <a:gd name="connsiteX2005" fmla="*/ 2110308 w 7934757"/>
              <a:gd name="connsiteY2005" fmla="*/ 1286788 h 6858000"/>
              <a:gd name="connsiteX2006" fmla="*/ 2194721 w 7934757"/>
              <a:gd name="connsiteY2006" fmla="*/ 1371200 h 6858000"/>
              <a:gd name="connsiteX2007" fmla="*/ 2110308 w 7934757"/>
              <a:gd name="connsiteY2007" fmla="*/ 1455612 h 6858000"/>
              <a:gd name="connsiteX2008" fmla="*/ 2025896 w 7934757"/>
              <a:gd name="connsiteY2008" fmla="*/ 1371200 h 6858000"/>
              <a:gd name="connsiteX2009" fmla="*/ 2110308 w 7934757"/>
              <a:gd name="connsiteY2009" fmla="*/ 1286788 h 6858000"/>
              <a:gd name="connsiteX2010" fmla="*/ 1772659 w 7934757"/>
              <a:gd name="connsiteY2010" fmla="*/ 1286788 h 6858000"/>
              <a:gd name="connsiteX2011" fmla="*/ 1857071 w 7934757"/>
              <a:gd name="connsiteY2011" fmla="*/ 1371200 h 6858000"/>
              <a:gd name="connsiteX2012" fmla="*/ 1772659 w 7934757"/>
              <a:gd name="connsiteY2012" fmla="*/ 1455612 h 6858000"/>
              <a:gd name="connsiteX2013" fmla="*/ 1688247 w 7934757"/>
              <a:gd name="connsiteY2013" fmla="*/ 1371200 h 6858000"/>
              <a:gd name="connsiteX2014" fmla="*/ 1772659 w 7934757"/>
              <a:gd name="connsiteY2014" fmla="*/ 1286788 h 6858000"/>
              <a:gd name="connsiteX2015" fmla="*/ 1435014 w 7934757"/>
              <a:gd name="connsiteY2015" fmla="*/ 1286788 h 6858000"/>
              <a:gd name="connsiteX2016" fmla="*/ 1519422 w 7934757"/>
              <a:gd name="connsiteY2016" fmla="*/ 1371200 h 6858000"/>
              <a:gd name="connsiteX2017" fmla="*/ 1435014 w 7934757"/>
              <a:gd name="connsiteY2017" fmla="*/ 1455612 h 6858000"/>
              <a:gd name="connsiteX2018" fmla="*/ 1350601 w 7934757"/>
              <a:gd name="connsiteY2018" fmla="*/ 1371200 h 6858000"/>
              <a:gd name="connsiteX2019" fmla="*/ 1435014 w 7934757"/>
              <a:gd name="connsiteY2019" fmla="*/ 1286788 h 6858000"/>
              <a:gd name="connsiteX2020" fmla="*/ 1097361 w 7934757"/>
              <a:gd name="connsiteY2020" fmla="*/ 1286788 h 6858000"/>
              <a:gd name="connsiteX2021" fmla="*/ 1181773 w 7934757"/>
              <a:gd name="connsiteY2021" fmla="*/ 1371200 h 6858000"/>
              <a:gd name="connsiteX2022" fmla="*/ 1097361 w 7934757"/>
              <a:gd name="connsiteY2022" fmla="*/ 1455612 h 6858000"/>
              <a:gd name="connsiteX2023" fmla="*/ 1012948 w 7934757"/>
              <a:gd name="connsiteY2023" fmla="*/ 1371200 h 6858000"/>
              <a:gd name="connsiteX2024" fmla="*/ 1097361 w 7934757"/>
              <a:gd name="connsiteY2024" fmla="*/ 1286788 h 6858000"/>
              <a:gd name="connsiteX2025" fmla="*/ 759711 w 7934757"/>
              <a:gd name="connsiteY2025" fmla="*/ 1286788 h 6858000"/>
              <a:gd name="connsiteX2026" fmla="*/ 844124 w 7934757"/>
              <a:gd name="connsiteY2026" fmla="*/ 1371200 h 6858000"/>
              <a:gd name="connsiteX2027" fmla="*/ 759711 w 7934757"/>
              <a:gd name="connsiteY2027" fmla="*/ 1455612 h 6858000"/>
              <a:gd name="connsiteX2028" fmla="*/ 675299 w 7934757"/>
              <a:gd name="connsiteY2028" fmla="*/ 1371200 h 6858000"/>
              <a:gd name="connsiteX2029" fmla="*/ 759711 w 7934757"/>
              <a:gd name="connsiteY2029" fmla="*/ 1286788 h 6858000"/>
              <a:gd name="connsiteX2030" fmla="*/ 422066 w 7934757"/>
              <a:gd name="connsiteY2030" fmla="*/ 1286788 h 6858000"/>
              <a:gd name="connsiteX2031" fmla="*/ 506480 w 7934757"/>
              <a:gd name="connsiteY2031" fmla="*/ 1371200 h 6858000"/>
              <a:gd name="connsiteX2032" fmla="*/ 422066 w 7934757"/>
              <a:gd name="connsiteY2032" fmla="*/ 1455612 h 6858000"/>
              <a:gd name="connsiteX2033" fmla="*/ 337653 w 7934757"/>
              <a:gd name="connsiteY2033" fmla="*/ 1371200 h 6858000"/>
              <a:gd name="connsiteX2034" fmla="*/ 422066 w 7934757"/>
              <a:gd name="connsiteY2034" fmla="*/ 1286788 h 6858000"/>
              <a:gd name="connsiteX2035" fmla="*/ 84412 w 7934757"/>
              <a:gd name="connsiteY2035" fmla="*/ 1286788 h 6858000"/>
              <a:gd name="connsiteX2036" fmla="*/ 168826 w 7934757"/>
              <a:gd name="connsiteY2036" fmla="*/ 1371200 h 6858000"/>
              <a:gd name="connsiteX2037" fmla="*/ 84412 w 7934757"/>
              <a:gd name="connsiteY2037" fmla="*/ 1455612 h 6858000"/>
              <a:gd name="connsiteX2038" fmla="*/ 0 w 7934757"/>
              <a:gd name="connsiteY2038" fmla="*/ 1371200 h 6858000"/>
              <a:gd name="connsiteX2039" fmla="*/ 84412 w 7934757"/>
              <a:gd name="connsiteY2039" fmla="*/ 1286788 h 6858000"/>
              <a:gd name="connsiteX2040" fmla="*/ 7850345 w 7934757"/>
              <a:gd name="connsiteY2040" fmla="*/ 949138 h 6858000"/>
              <a:gd name="connsiteX2041" fmla="*/ 7934757 w 7934757"/>
              <a:gd name="connsiteY2041" fmla="*/ 1033550 h 6858000"/>
              <a:gd name="connsiteX2042" fmla="*/ 7850345 w 7934757"/>
              <a:gd name="connsiteY2042" fmla="*/ 1117964 h 6858000"/>
              <a:gd name="connsiteX2043" fmla="*/ 7765933 w 7934757"/>
              <a:gd name="connsiteY2043" fmla="*/ 1033550 h 6858000"/>
              <a:gd name="connsiteX2044" fmla="*/ 7850345 w 7934757"/>
              <a:gd name="connsiteY2044" fmla="*/ 949138 h 6858000"/>
              <a:gd name="connsiteX2045" fmla="*/ 7512695 w 7934757"/>
              <a:gd name="connsiteY2045" fmla="*/ 949138 h 6858000"/>
              <a:gd name="connsiteX2046" fmla="*/ 7597109 w 7934757"/>
              <a:gd name="connsiteY2046" fmla="*/ 1033550 h 6858000"/>
              <a:gd name="connsiteX2047" fmla="*/ 7512695 w 7934757"/>
              <a:gd name="connsiteY2047" fmla="*/ 1117964 h 6858000"/>
              <a:gd name="connsiteX2048" fmla="*/ 7428283 w 7934757"/>
              <a:gd name="connsiteY2048" fmla="*/ 1033550 h 6858000"/>
              <a:gd name="connsiteX2049" fmla="*/ 7512695 w 7934757"/>
              <a:gd name="connsiteY2049" fmla="*/ 949138 h 6858000"/>
              <a:gd name="connsiteX2050" fmla="*/ 7175045 w 7934757"/>
              <a:gd name="connsiteY2050" fmla="*/ 949138 h 6858000"/>
              <a:gd name="connsiteX2051" fmla="*/ 7259458 w 7934757"/>
              <a:gd name="connsiteY2051" fmla="*/ 1033550 h 6858000"/>
              <a:gd name="connsiteX2052" fmla="*/ 7175045 w 7934757"/>
              <a:gd name="connsiteY2052" fmla="*/ 1117964 h 6858000"/>
              <a:gd name="connsiteX2053" fmla="*/ 7090633 w 7934757"/>
              <a:gd name="connsiteY2053" fmla="*/ 1033550 h 6858000"/>
              <a:gd name="connsiteX2054" fmla="*/ 7175045 w 7934757"/>
              <a:gd name="connsiteY2054" fmla="*/ 949138 h 6858000"/>
              <a:gd name="connsiteX2055" fmla="*/ 6837397 w 7934757"/>
              <a:gd name="connsiteY2055" fmla="*/ 949138 h 6858000"/>
              <a:gd name="connsiteX2056" fmla="*/ 6921809 w 7934757"/>
              <a:gd name="connsiteY2056" fmla="*/ 1033550 h 6858000"/>
              <a:gd name="connsiteX2057" fmla="*/ 6837397 w 7934757"/>
              <a:gd name="connsiteY2057" fmla="*/ 1117964 h 6858000"/>
              <a:gd name="connsiteX2058" fmla="*/ 6752985 w 7934757"/>
              <a:gd name="connsiteY2058" fmla="*/ 1033550 h 6858000"/>
              <a:gd name="connsiteX2059" fmla="*/ 6837397 w 7934757"/>
              <a:gd name="connsiteY2059" fmla="*/ 949138 h 6858000"/>
              <a:gd name="connsiteX2060" fmla="*/ 6499747 w 7934757"/>
              <a:gd name="connsiteY2060" fmla="*/ 949138 h 6858000"/>
              <a:gd name="connsiteX2061" fmla="*/ 6584161 w 7934757"/>
              <a:gd name="connsiteY2061" fmla="*/ 1033550 h 6858000"/>
              <a:gd name="connsiteX2062" fmla="*/ 6499747 w 7934757"/>
              <a:gd name="connsiteY2062" fmla="*/ 1117964 h 6858000"/>
              <a:gd name="connsiteX2063" fmla="*/ 6415335 w 7934757"/>
              <a:gd name="connsiteY2063" fmla="*/ 1033550 h 6858000"/>
              <a:gd name="connsiteX2064" fmla="*/ 6499747 w 7934757"/>
              <a:gd name="connsiteY2064" fmla="*/ 949138 h 6858000"/>
              <a:gd name="connsiteX2065" fmla="*/ 6162098 w 7934757"/>
              <a:gd name="connsiteY2065" fmla="*/ 949138 h 6858000"/>
              <a:gd name="connsiteX2066" fmla="*/ 6246510 w 7934757"/>
              <a:gd name="connsiteY2066" fmla="*/ 1033550 h 6858000"/>
              <a:gd name="connsiteX2067" fmla="*/ 6162098 w 7934757"/>
              <a:gd name="connsiteY2067" fmla="*/ 1117964 h 6858000"/>
              <a:gd name="connsiteX2068" fmla="*/ 6077686 w 7934757"/>
              <a:gd name="connsiteY2068" fmla="*/ 1033550 h 6858000"/>
              <a:gd name="connsiteX2069" fmla="*/ 6162098 w 7934757"/>
              <a:gd name="connsiteY2069" fmla="*/ 949138 h 6858000"/>
              <a:gd name="connsiteX2070" fmla="*/ 5824449 w 7934757"/>
              <a:gd name="connsiteY2070" fmla="*/ 949138 h 6858000"/>
              <a:gd name="connsiteX2071" fmla="*/ 5908861 w 7934757"/>
              <a:gd name="connsiteY2071" fmla="*/ 1033550 h 6858000"/>
              <a:gd name="connsiteX2072" fmla="*/ 5824449 w 7934757"/>
              <a:gd name="connsiteY2072" fmla="*/ 1117964 h 6858000"/>
              <a:gd name="connsiteX2073" fmla="*/ 5740037 w 7934757"/>
              <a:gd name="connsiteY2073" fmla="*/ 1033550 h 6858000"/>
              <a:gd name="connsiteX2074" fmla="*/ 5824449 w 7934757"/>
              <a:gd name="connsiteY2074" fmla="*/ 949138 h 6858000"/>
              <a:gd name="connsiteX2075" fmla="*/ 5486800 w 7934757"/>
              <a:gd name="connsiteY2075" fmla="*/ 949138 h 6858000"/>
              <a:gd name="connsiteX2076" fmla="*/ 5571212 w 7934757"/>
              <a:gd name="connsiteY2076" fmla="*/ 1033550 h 6858000"/>
              <a:gd name="connsiteX2077" fmla="*/ 5486800 w 7934757"/>
              <a:gd name="connsiteY2077" fmla="*/ 1117964 h 6858000"/>
              <a:gd name="connsiteX2078" fmla="*/ 5402388 w 7934757"/>
              <a:gd name="connsiteY2078" fmla="*/ 1033550 h 6858000"/>
              <a:gd name="connsiteX2079" fmla="*/ 5486800 w 7934757"/>
              <a:gd name="connsiteY2079" fmla="*/ 949138 h 6858000"/>
              <a:gd name="connsiteX2080" fmla="*/ 5149151 w 7934757"/>
              <a:gd name="connsiteY2080" fmla="*/ 949138 h 6858000"/>
              <a:gd name="connsiteX2081" fmla="*/ 5233563 w 7934757"/>
              <a:gd name="connsiteY2081" fmla="*/ 1033550 h 6858000"/>
              <a:gd name="connsiteX2082" fmla="*/ 5149151 w 7934757"/>
              <a:gd name="connsiteY2082" fmla="*/ 1117964 h 6858000"/>
              <a:gd name="connsiteX2083" fmla="*/ 5064739 w 7934757"/>
              <a:gd name="connsiteY2083" fmla="*/ 1033550 h 6858000"/>
              <a:gd name="connsiteX2084" fmla="*/ 5149151 w 7934757"/>
              <a:gd name="connsiteY2084" fmla="*/ 949138 h 6858000"/>
              <a:gd name="connsiteX2085" fmla="*/ 4811502 w 7934757"/>
              <a:gd name="connsiteY2085" fmla="*/ 949138 h 6858000"/>
              <a:gd name="connsiteX2086" fmla="*/ 4895914 w 7934757"/>
              <a:gd name="connsiteY2086" fmla="*/ 1033550 h 6858000"/>
              <a:gd name="connsiteX2087" fmla="*/ 4811502 w 7934757"/>
              <a:gd name="connsiteY2087" fmla="*/ 1117964 h 6858000"/>
              <a:gd name="connsiteX2088" fmla="*/ 4727090 w 7934757"/>
              <a:gd name="connsiteY2088" fmla="*/ 1033550 h 6858000"/>
              <a:gd name="connsiteX2089" fmla="*/ 4811502 w 7934757"/>
              <a:gd name="connsiteY2089" fmla="*/ 949138 h 6858000"/>
              <a:gd name="connsiteX2090" fmla="*/ 4473853 w 7934757"/>
              <a:gd name="connsiteY2090" fmla="*/ 949138 h 6858000"/>
              <a:gd name="connsiteX2091" fmla="*/ 4558265 w 7934757"/>
              <a:gd name="connsiteY2091" fmla="*/ 1033550 h 6858000"/>
              <a:gd name="connsiteX2092" fmla="*/ 4473853 w 7934757"/>
              <a:gd name="connsiteY2092" fmla="*/ 1117964 h 6858000"/>
              <a:gd name="connsiteX2093" fmla="*/ 4389440 w 7934757"/>
              <a:gd name="connsiteY2093" fmla="*/ 1033550 h 6858000"/>
              <a:gd name="connsiteX2094" fmla="*/ 4473853 w 7934757"/>
              <a:gd name="connsiteY2094" fmla="*/ 949138 h 6858000"/>
              <a:gd name="connsiteX2095" fmla="*/ 4136203 w 7934757"/>
              <a:gd name="connsiteY2095" fmla="*/ 949138 h 6858000"/>
              <a:gd name="connsiteX2096" fmla="*/ 4220615 w 7934757"/>
              <a:gd name="connsiteY2096" fmla="*/ 1033550 h 6858000"/>
              <a:gd name="connsiteX2097" fmla="*/ 4136203 w 7934757"/>
              <a:gd name="connsiteY2097" fmla="*/ 1117964 h 6858000"/>
              <a:gd name="connsiteX2098" fmla="*/ 4051791 w 7934757"/>
              <a:gd name="connsiteY2098" fmla="*/ 1033550 h 6858000"/>
              <a:gd name="connsiteX2099" fmla="*/ 4136203 w 7934757"/>
              <a:gd name="connsiteY2099" fmla="*/ 949138 h 6858000"/>
              <a:gd name="connsiteX2100" fmla="*/ 3798554 w 7934757"/>
              <a:gd name="connsiteY2100" fmla="*/ 949138 h 6858000"/>
              <a:gd name="connsiteX2101" fmla="*/ 3882966 w 7934757"/>
              <a:gd name="connsiteY2101" fmla="*/ 1033550 h 6858000"/>
              <a:gd name="connsiteX2102" fmla="*/ 3798554 w 7934757"/>
              <a:gd name="connsiteY2102" fmla="*/ 1117964 h 6858000"/>
              <a:gd name="connsiteX2103" fmla="*/ 3714142 w 7934757"/>
              <a:gd name="connsiteY2103" fmla="*/ 1033550 h 6858000"/>
              <a:gd name="connsiteX2104" fmla="*/ 3798554 w 7934757"/>
              <a:gd name="connsiteY2104" fmla="*/ 949138 h 6858000"/>
              <a:gd name="connsiteX2105" fmla="*/ 3460905 w 7934757"/>
              <a:gd name="connsiteY2105" fmla="*/ 949138 h 6858000"/>
              <a:gd name="connsiteX2106" fmla="*/ 3545317 w 7934757"/>
              <a:gd name="connsiteY2106" fmla="*/ 1033550 h 6858000"/>
              <a:gd name="connsiteX2107" fmla="*/ 3460905 w 7934757"/>
              <a:gd name="connsiteY2107" fmla="*/ 1117964 h 6858000"/>
              <a:gd name="connsiteX2108" fmla="*/ 3376493 w 7934757"/>
              <a:gd name="connsiteY2108" fmla="*/ 1033550 h 6858000"/>
              <a:gd name="connsiteX2109" fmla="*/ 3460905 w 7934757"/>
              <a:gd name="connsiteY2109" fmla="*/ 949138 h 6858000"/>
              <a:gd name="connsiteX2110" fmla="*/ 3123255 w 7934757"/>
              <a:gd name="connsiteY2110" fmla="*/ 949138 h 6858000"/>
              <a:gd name="connsiteX2111" fmla="*/ 3207668 w 7934757"/>
              <a:gd name="connsiteY2111" fmla="*/ 1033550 h 6858000"/>
              <a:gd name="connsiteX2112" fmla="*/ 3123255 w 7934757"/>
              <a:gd name="connsiteY2112" fmla="*/ 1117964 h 6858000"/>
              <a:gd name="connsiteX2113" fmla="*/ 3038843 w 7934757"/>
              <a:gd name="connsiteY2113" fmla="*/ 1033550 h 6858000"/>
              <a:gd name="connsiteX2114" fmla="*/ 3123255 w 7934757"/>
              <a:gd name="connsiteY2114" fmla="*/ 949138 h 6858000"/>
              <a:gd name="connsiteX2115" fmla="*/ 2785607 w 7934757"/>
              <a:gd name="connsiteY2115" fmla="*/ 949138 h 6858000"/>
              <a:gd name="connsiteX2116" fmla="*/ 2870019 w 7934757"/>
              <a:gd name="connsiteY2116" fmla="*/ 1033550 h 6858000"/>
              <a:gd name="connsiteX2117" fmla="*/ 2785607 w 7934757"/>
              <a:gd name="connsiteY2117" fmla="*/ 1117964 h 6858000"/>
              <a:gd name="connsiteX2118" fmla="*/ 2701195 w 7934757"/>
              <a:gd name="connsiteY2118" fmla="*/ 1033550 h 6858000"/>
              <a:gd name="connsiteX2119" fmla="*/ 2785607 w 7934757"/>
              <a:gd name="connsiteY2119" fmla="*/ 949138 h 6858000"/>
              <a:gd name="connsiteX2120" fmla="*/ 2447957 w 7934757"/>
              <a:gd name="connsiteY2120" fmla="*/ 949138 h 6858000"/>
              <a:gd name="connsiteX2121" fmla="*/ 2532369 w 7934757"/>
              <a:gd name="connsiteY2121" fmla="*/ 1033550 h 6858000"/>
              <a:gd name="connsiteX2122" fmla="*/ 2447957 w 7934757"/>
              <a:gd name="connsiteY2122" fmla="*/ 1117964 h 6858000"/>
              <a:gd name="connsiteX2123" fmla="*/ 2363545 w 7934757"/>
              <a:gd name="connsiteY2123" fmla="*/ 1033550 h 6858000"/>
              <a:gd name="connsiteX2124" fmla="*/ 2447957 w 7934757"/>
              <a:gd name="connsiteY2124" fmla="*/ 949138 h 6858000"/>
              <a:gd name="connsiteX2125" fmla="*/ 2110308 w 7934757"/>
              <a:gd name="connsiteY2125" fmla="*/ 949138 h 6858000"/>
              <a:gd name="connsiteX2126" fmla="*/ 2194721 w 7934757"/>
              <a:gd name="connsiteY2126" fmla="*/ 1033550 h 6858000"/>
              <a:gd name="connsiteX2127" fmla="*/ 2110308 w 7934757"/>
              <a:gd name="connsiteY2127" fmla="*/ 1117964 h 6858000"/>
              <a:gd name="connsiteX2128" fmla="*/ 2025896 w 7934757"/>
              <a:gd name="connsiteY2128" fmla="*/ 1033550 h 6858000"/>
              <a:gd name="connsiteX2129" fmla="*/ 2110308 w 7934757"/>
              <a:gd name="connsiteY2129" fmla="*/ 949138 h 6858000"/>
              <a:gd name="connsiteX2130" fmla="*/ 1772659 w 7934757"/>
              <a:gd name="connsiteY2130" fmla="*/ 949138 h 6858000"/>
              <a:gd name="connsiteX2131" fmla="*/ 1857071 w 7934757"/>
              <a:gd name="connsiteY2131" fmla="*/ 1033550 h 6858000"/>
              <a:gd name="connsiteX2132" fmla="*/ 1772659 w 7934757"/>
              <a:gd name="connsiteY2132" fmla="*/ 1117964 h 6858000"/>
              <a:gd name="connsiteX2133" fmla="*/ 1688247 w 7934757"/>
              <a:gd name="connsiteY2133" fmla="*/ 1033550 h 6858000"/>
              <a:gd name="connsiteX2134" fmla="*/ 1772659 w 7934757"/>
              <a:gd name="connsiteY2134" fmla="*/ 949138 h 6858000"/>
              <a:gd name="connsiteX2135" fmla="*/ 1435014 w 7934757"/>
              <a:gd name="connsiteY2135" fmla="*/ 949138 h 6858000"/>
              <a:gd name="connsiteX2136" fmla="*/ 1519422 w 7934757"/>
              <a:gd name="connsiteY2136" fmla="*/ 1033550 h 6858000"/>
              <a:gd name="connsiteX2137" fmla="*/ 1435014 w 7934757"/>
              <a:gd name="connsiteY2137" fmla="*/ 1117964 h 6858000"/>
              <a:gd name="connsiteX2138" fmla="*/ 1350601 w 7934757"/>
              <a:gd name="connsiteY2138" fmla="*/ 1033550 h 6858000"/>
              <a:gd name="connsiteX2139" fmla="*/ 1435014 w 7934757"/>
              <a:gd name="connsiteY2139" fmla="*/ 949138 h 6858000"/>
              <a:gd name="connsiteX2140" fmla="*/ 1097361 w 7934757"/>
              <a:gd name="connsiteY2140" fmla="*/ 949138 h 6858000"/>
              <a:gd name="connsiteX2141" fmla="*/ 1181773 w 7934757"/>
              <a:gd name="connsiteY2141" fmla="*/ 1033550 h 6858000"/>
              <a:gd name="connsiteX2142" fmla="*/ 1097361 w 7934757"/>
              <a:gd name="connsiteY2142" fmla="*/ 1117964 h 6858000"/>
              <a:gd name="connsiteX2143" fmla="*/ 1012948 w 7934757"/>
              <a:gd name="connsiteY2143" fmla="*/ 1033550 h 6858000"/>
              <a:gd name="connsiteX2144" fmla="*/ 1097361 w 7934757"/>
              <a:gd name="connsiteY2144" fmla="*/ 949138 h 6858000"/>
              <a:gd name="connsiteX2145" fmla="*/ 759711 w 7934757"/>
              <a:gd name="connsiteY2145" fmla="*/ 949138 h 6858000"/>
              <a:gd name="connsiteX2146" fmla="*/ 844124 w 7934757"/>
              <a:gd name="connsiteY2146" fmla="*/ 1033550 h 6858000"/>
              <a:gd name="connsiteX2147" fmla="*/ 759711 w 7934757"/>
              <a:gd name="connsiteY2147" fmla="*/ 1117964 h 6858000"/>
              <a:gd name="connsiteX2148" fmla="*/ 675299 w 7934757"/>
              <a:gd name="connsiteY2148" fmla="*/ 1033550 h 6858000"/>
              <a:gd name="connsiteX2149" fmla="*/ 759711 w 7934757"/>
              <a:gd name="connsiteY2149" fmla="*/ 949138 h 6858000"/>
              <a:gd name="connsiteX2150" fmla="*/ 422066 w 7934757"/>
              <a:gd name="connsiteY2150" fmla="*/ 949138 h 6858000"/>
              <a:gd name="connsiteX2151" fmla="*/ 506479 w 7934757"/>
              <a:gd name="connsiteY2151" fmla="*/ 1033550 h 6858000"/>
              <a:gd name="connsiteX2152" fmla="*/ 422066 w 7934757"/>
              <a:gd name="connsiteY2152" fmla="*/ 1117964 h 6858000"/>
              <a:gd name="connsiteX2153" fmla="*/ 337653 w 7934757"/>
              <a:gd name="connsiteY2153" fmla="*/ 1033550 h 6858000"/>
              <a:gd name="connsiteX2154" fmla="*/ 422066 w 7934757"/>
              <a:gd name="connsiteY2154" fmla="*/ 949138 h 6858000"/>
              <a:gd name="connsiteX2155" fmla="*/ 84412 w 7934757"/>
              <a:gd name="connsiteY2155" fmla="*/ 949138 h 6858000"/>
              <a:gd name="connsiteX2156" fmla="*/ 168826 w 7934757"/>
              <a:gd name="connsiteY2156" fmla="*/ 1033550 h 6858000"/>
              <a:gd name="connsiteX2157" fmla="*/ 84412 w 7934757"/>
              <a:gd name="connsiteY2157" fmla="*/ 1117964 h 6858000"/>
              <a:gd name="connsiteX2158" fmla="*/ 0 w 7934757"/>
              <a:gd name="connsiteY2158" fmla="*/ 1033550 h 6858000"/>
              <a:gd name="connsiteX2159" fmla="*/ 84412 w 7934757"/>
              <a:gd name="connsiteY2159" fmla="*/ 949138 h 6858000"/>
              <a:gd name="connsiteX2160" fmla="*/ 7850345 w 7934757"/>
              <a:gd name="connsiteY2160" fmla="*/ 611489 h 6858000"/>
              <a:gd name="connsiteX2161" fmla="*/ 7934757 w 7934757"/>
              <a:gd name="connsiteY2161" fmla="*/ 695902 h 6858000"/>
              <a:gd name="connsiteX2162" fmla="*/ 7850345 w 7934757"/>
              <a:gd name="connsiteY2162" fmla="*/ 780314 h 6858000"/>
              <a:gd name="connsiteX2163" fmla="*/ 7765933 w 7934757"/>
              <a:gd name="connsiteY2163" fmla="*/ 695902 h 6858000"/>
              <a:gd name="connsiteX2164" fmla="*/ 7850345 w 7934757"/>
              <a:gd name="connsiteY2164" fmla="*/ 611489 h 6858000"/>
              <a:gd name="connsiteX2165" fmla="*/ 7512695 w 7934757"/>
              <a:gd name="connsiteY2165" fmla="*/ 611489 h 6858000"/>
              <a:gd name="connsiteX2166" fmla="*/ 7597109 w 7934757"/>
              <a:gd name="connsiteY2166" fmla="*/ 695902 h 6858000"/>
              <a:gd name="connsiteX2167" fmla="*/ 7512695 w 7934757"/>
              <a:gd name="connsiteY2167" fmla="*/ 780314 h 6858000"/>
              <a:gd name="connsiteX2168" fmla="*/ 7428283 w 7934757"/>
              <a:gd name="connsiteY2168" fmla="*/ 695902 h 6858000"/>
              <a:gd name="connsiteX2169" fmla="*/ 7512695 w 7934757"/>
              <a:gd name="connsiteY2169" fmla="*/ 611489 h 6858000"/>
              <a:gd name="connsiteX2170" fmla="*/ 7175045 w 7934757"/>
              <a:gd name="connsiteY2170" fmla="*/ 611489 h 6858000"/>
              <a:gd name="connsiteX2171" fmla="*/ 7259458 w 7934757"/>
              <a:gd name="connsiteY2171" fmla="*/ 695902 h 6858000"/>
              <a:gd name="connsiteX2172" fmla="*/ 7175045 w 7934757"/>
              <a:gd name="connsiteY2172" fmla="*/ 780314 h 6858000"/>
              <a:gd name="connsiteX2173" fmla="*/ 7090633 w 7934757"/>
              <a:gd name="connsiteY2173" fmla="*/ 695902 h 6858000"/>
              <a:gd name="connsiteX2174" fmla="*/ 7175045 w 7934757"/>
              <a:gd name="connsiteY2174" fmla="*/ 611489 h 6858000"/>
              <a:gd name="connsiteX2175" fmla="*/ 6837397 w 7934757"/>
              <a:gd name="connsiteY2175" fmla="*/ 611489 h 6858000"/>
              <a:gd name="connsiteX2176" fmla="*/ 6921809 w 7934757"/>
              <a:gd name="connsiteY2176" fmla="*/ 695902 h 6858000"/>
              <a:gd name="connsiteX2177" fmla="*/ 6837397 w 7934757"/>
              <a:gd name="connsiteY2177" fmla="*/ 780314 h 6858000"/>
              <a:gd name="connsiteX2178" fmla="*/ 6752985 w 7934757"/>
              <a:gd name="connsiteY2178" fmla="*/ 695902 h 6858000"/>
              <a:gd name="connsiteX2179" fmla="*/ 6837397 w 7934757"/>
              <a:gd name="connsiteY2179" fmla="*/ 611489 h 6858000"/>
              <a:gd name="connsiteX2180" fmla="*/ 6499747 w 7934757"/>
              <a:gd name="connsiteY2180" fmla="*/ 611489 h 6858000"/>
              <a:gd name="connsiteX2181" fmla="*/ 6584161 w 7934757"/>
              <a:gd name="connsiteY2181" fmla="*/ 695902 h 6858000"/>
              <a:gd name="connsiteX2182" fmla="*/ 6499747 w 7934757"/>
              <a:gd name="connsiteY2182" fmla="*/ 780314 h 6858000"/>
              <a:gd name="connsiteX2183" fmla="*/ 6415335 w 7934757"/>
              <a:gd name="connsiteY2183" fmla="*/ 695902 h 6858000"/>
              <a:gd name="connsiteX2184" fmla="*/ 6499747 w 7934757"/>
              <a:gd name="connsiteY2184" fmla="*/ 611489 h 6858000"/>
              <a:gd name="connsiteX2185" fmla="*/ 6162098 w 7934757"/>
              <a:gd name="connsiteY2185" fmla="*/ 611489 h 6858000"/>
              <a:gd name="connsiteX2186" fmla="*/ 6246510 w 7934757"/>
              <a:gd name="connsiteY2186" fmla="*/ 695902 h 6858000"/>
              <a:gd name="connsiteX2187" fmla="*/ 6162098 w 7934757"/>
              <a:gd name="connsiteY2187" fmla="*/ 780314 h 6858000"/>
              <a:gd name="connsiteX2188" fmla="*/ 6077686 w 7934757"/>
              <a:gd name="connsiteY2188" fmla="*/ 695902 h 6858000"/>
              <a:gd name="connsiteX2189" fmla="*/ 6162098 w 7934757"/>
              <a:gd name="connsiteY2189" fmla="*/ 611489 h 6858000"/>
              <a:gd name="connsiteX2190" fmla="*/ 5824449 w 7934757"/>
              <a:gd name="connsiteY2190" fmla="*/ 611489 h 6858000"/>
              <a:gd name="connsiteX2191" fmla="*/ 5908861 w 7934757"/>
              <a:gd name="connsiteY2191" fmla="*/ 695902 h 6858000"/>
              <a:gd name="connsiteX2192" fmla="*/ 5824449 w 7934757"/>
              <a:gd name="connsiteY2192" fmla="*/ 780314 h 6858000"/>
              <a:gd name="connsiteX2193" fmla="*/ 5740037 w 7934757"/>
              <a:gd name="connsiteY2193" fmla="*/ 695902 h 6858000"/>
              <a:gd name="connsiteX2194" fmla="*/ 5824449 w 7934757"/>
              <a:gd name="connsiteY2194" fmla="*/ 611489 h 6858000"/>
              <a:gd name="connsiteX2195" fmla="*/ 5486800 w 7934757"/>
              <a:gd name="connsiteY2195" fmla="*/ 611489 h 6858000"/>
              <a:gd name="connsiteX2196" fmla="*/ 5571212 w 7934757"/>
              <a:gd name="connsiteY2196" fmla="*/ 695902 h 6858000"/>
              <a:gd name="connsiteX2197" fmla="*/ 5486800 w 7934757"/>
              <a:gd name="connsiteY2197" fmla="*/ 780314 h 6858000"/>
              <a:gd name="connsiteX2198" fmla="*/ 5402388 w 7934757"/>
              <a:gd name="connsiteY2198" fmla="*/ 695902 h 6858000"/>
              <a:gd name="connsiteX2199" fmla="*/ 5486800 w 7934757"/>
              <a:gd name="connsiteY2199" fmla="*/ 611489 h 6858000"/>
              <a:gd name="connsiteX2200" fmla="*/ 5149151 w 7934757"/>
              <a:gd name="connsiteY2200" fmla="*/ 611489 h 6858000"/>
              <a:gd name="connsiteX2201" fmla="*/ 5233563 w 7934757"/>
              <a:gd name="connsiteY2201" fmla="*/ 695902 h 6858000"/>
              <a:gd name="connsiteX2202" fmla="*/ 5149151 w 7934757"/>
              <a:gd name="connsiteY2202" fmla="*/ 780314 h 6858000"/>
              <a:gd name="connsiteX2203" fmla="*/ 5064739 w 7934757"/>
              <a:gd name="connsiteY2203" fmla="*/ 695902 h 6858000"/>
              <a:gd name="connsiteX2204" fmla="*/ 5149151 w 7934757"/>
              <a:gd name="connsiteY2204" fmla="*/ 611489 h 6858000"/>
              <a:gd name="connsiteX2205" fmla="*/ 4811502 w 7934757"/>
              <a:gd name="connsiteY2205" fmla="*/ 611489 h 6858000"/>
              <a:gd name="connsiteX2206" fmla="*/ 4895914 w 7934757"/>
              <a:gd name="connsiteY2206" fmla="*/ 695902 h 6858000"/>
              <a:gd name="connsiteX2207" fmla="*/ 4811502 w 7934757"/>
              <a:gd name="connsiteY2207" fmla="*/ 780314 h 6858000"/>
              <a:gd name="connsiteX2208" fmla="*/ 4727090 w 7934757"/>
              <a:gd name="connsiteY2208" fmla="*/ 695902 h 6858000"/>
              <a:gd name="connsiteX2209" fmla="*/ 4811502 w 7934757"/>
              <a:gd name="connsiteY2209" fmla="*/ 611489 h 6858000"/>
              <a:gd name="connsiteX2210" fmla="*/ 4473853 w 7934757"/>
              <a:gd name="connsiteY2210" fmla="*/ 611489 h 6858000"/>
              <a:gd name="connsiteX2211" fmla="*/ 4558265 w 7934757"/>
              <a:gd name="connsiteY2211" fmla="*/ 695902 h 6858000"/>
              <a:gd name="connsiteX2212" fmla="*/ 4473853 w 7934757"/>
              <a:gd name="connsiteY2212" fmla="*/ 780314 h 6858000"/>
              <a:gd name="connsiteX2213" fmla="*/ 4389440 w 7934757"/>
              <a:gd name="connsiteY2213" fmla="*/ 695902 h 6858000"/>
              <a:gd name="connsiteX2214" fmla="*/ 4473853 w 7934757"/>
              <a:gd name="connsiteY2214" fmla="*/ 611489 h 6858000"/>
              <a:gd name="connsiteX2215" fmla="*/ 4136203 w 7934757"/>
              <a:gd name="connsiteY2215" fmla="*/ 611489 h 6858000"/>
              <a:gd name="connsiteX2216" fmla="*/ 4220615 w 7934757"/>
              <a:gd name="connsiteY2216" fmla="*/ 695902 h 6858000"/>
              <a:gd name="connsiteX2217" fmla="*/ 4136203 w 7934757"/>
              <a:gd name="connsiteY2217" fmla="*/ 780314 h 6858000"/>
              <a:gd name="connsiteX2218" fmla="*/ 4051791 w 7934757"/>
              <a:gd name="connsiteY2218" fmla="*/ 695902 h 6858000"/>
              <a:gd name="connsiteX2219" fmla="*/ 4136203 w 7934757"/>
              <a:gd name="connsiteY2219" fmla="*/ 611489 h 6858000"/>
              <a:gd name="connsiteX2220" fmla="*/ 3798554 w 7934757"/>
              <a:gd name="connsiteY2220" fmla="*/ 611489 h 6858000"/>
              <a:gd name="connsiteX2221" fmla="*/ 3882966 w 7934757"/>
              <a:gd name="connsiteY2221" fmla="*/ 695902 h 6858000"/>
              <a:gd name="connsiteX2222" fmla="*/ 3798554 w 7934757"/>
              <a:gd name="connsiteY2222" fmla="*/ 780314 h 6858000"/>
              <a:gd name="connsiteX2223" fmla="*/ 3714142 w 7934757"/>
              <a:gd name="connsiteY2223" fmla="*/ 695902 h 6858000"/>
              <a:gd name="connsiteX2224" fmla="*/ 3798554 w 7934757"/>
              <a:gd name="connsiteY2224" fmla="*/ 611489 h 6858000"/>
              <a:gd name="connsiteX2225" fmla="*/ 3460905 w 7934757"/>
              <a:gd name="connsiteY2225" fmla="*/ 611489 h 6858000"/>
              <a:gd name="connsiteX2226" fmla="*/ 3545317 w 7934757"/>
              <a:gd name="connsiteY2226" fmla="*/ 695902 h 6858000"/>
              <a:gd name="connsiteX2227" fmla="*/ 3460905 w 7934757"/>
              <a:gd name="connsiteY2227" fmla="*/ 780314 h 6858000"/>
              <a:gd name="connsiteX2228" fmla="*/ 3376493 w 7934757"/>
              <a:gd name="connsiteY2228" fmla="*/ 695902 h 6858000"/>
              <a:gd name="connsiteX2229" fmla="*/ 3460905 w 7934757"/>
              <a:gd name="connsiteY2229" fmla="*/ 611489 h 6858000"/>
              <a:gd name="connsiteX2230" fmla="*/ 3123255 w 7934757"/>
              <a:gd name="connsiteY2230" fmla="*/ 611489 h 6858000"/>
              <a:gd name="connsiteX2231" fmla="*/ 3207668 w 7934757"/>
              <a:gd name="connsiteY2231" fmla="*/ 695902 h 6858000"/>
              <a:gd name="connsiteX2232" fmla="*/ 3123255 w 7934757"/>
              <a:gd name="connsiteY2232" fmla="*/ 780314 h 6858000"/>
              <a:gd name="connsiteX2233" fmla="*/ 3038843 w 7934757"/>
              <a:gd name="connsiteY2233" fmla="*/ 695902 h 6858000"/>
              <a:gd name="connsiteX2234" fmla="*/ 3123255 w 7934757"/>
              <a:gd name="connsiteY2234" fmla="*/ 611489 h 6858000"/>
              <a:gd name="connsiteX2235" fmla="*/ 2785607 w 7934757"/>
              <a:gd name="connsiteY2235" fmla="*/ 611489 h 6858000"/>
              <a:gd name="connsiteX2236" fmla="*/ 2870019 w 7934757"/>
              <a:gd name="connsiteY2236" fmla="*/ 695902 h 6858000"/>
              <a:gd name="connsiteX2237" fmla="*/ 2785607 w 7934757"/>
              <a:gd name="connsiteY2237" fmla="*/ 780314 h 6858000"/>
              <a:gd name="connsiteX2238" fmla="*/ 2701195 w 7934757"/>
              <a:gd name="connsiteY2238" fmla="*/ 695902 h 6858000"/>
              <a:gd name="connsiteX2239" fmla="*/ 2785607 w 7934757"/>
              <a:gd name="connsiteY2239" fmla="*/ 611489 h 6858000"/>
              <a:gd name="connsiteX2240" fmla="*/ 2447957 w 7934757"/>
              <a:gd name="connsiteY2240" fmla="*/ 611489 h 6858000"/>
              <a:gd name="connsiteX2241" fmla="*/ 2532369 w 7934757"/>
              <a:gd name="connsiteY2241" fmla="*/ 695902 h 6858000"/>
              <a:gd name="connsiteX2242" fmla="*/ 2447957 w 7934757"/>
              <a:gd name="connsiteY2242" fmla="*/ 780314 h 6858000"/>
              <a:gd name="connsiteX2243" fmla="*/ 2363545 w 7934757"/>
              <a:gd name="connsiteY2243" fmla="*/ 695902 h 6858000"/>
              <a:gd name="connsiteX2244" fmla="*/ 2447957 w 7934757"/>
              <a:gd name="connsiteY2244" fmla="*/ 611489 h 6858000"/>
              <a:gd name="connsiteX2245" fmla="*/ 2110308 w 7934757"/>
              <a:gd name="connsiteY2245" fmla="*/ 611489 h 6858000"/>
              <a:gd name="connsiteX2246" fmla="*/ 2194721 w 7934757"/>
              <a:gd name="connsiteY2246" fmla="*/ 695902 h 6858000"/>
              <a:gd name="connsiteX2247" fmla="*/ 2110308 w 7934757"/>
              <a:gd name="connsiteY2247" fmla="*/ 780314 h 6858000"/>
              <a:gd name="connsiteX2248" fmla="*/ 2025896 w 7934757"/>
              <a:gd name="connsiteY2248" fmla="*/ 695902 h 6858000"/>
              <a:gd name="connsiteX2249" fmla="*/ 2110308 w 7934757"/>
              <a:gd name="connsiteY2249" fmla="*/ 611489 h 6858000"/>
              <a:gd name="connsiteX2250" fmla="*/ 1772659 w 7934757"/>
              <a:gd name="connsiteY2250" fmla="*/ 611489 h 6858000"/>
              <a:gd name="connsiteX2251" fmla="*/ 1857071 w 7934757"/>
              <a:gd name="connsiteY2251" fmla="*/ 695902 h 6858000"/>
              <a:gd name="connsiteX2252" fmla="*/ 1772659 w 7934757"/>
              <a:gd name="connsiteY2252" fmla="*/ 780314 h 6858000"/>
              <a:gd name="connsiteX2253" fmla="*/ 1688247 w 7934757"/>
              <a:gd name="connsiteY2253" fmla="*/ 695902 h 6858000"/>
              <a:gd name="connsiteX2254" fmla="*/ 1772659 w 7934757"/>
              <a:gd name="connsiteY2254" fmla="*/ 611489 h 6858000"/>
              <a:gd name="connsiteX2255" fmla="*/ 1435014 w 7934757"/>
              <a:gd name="connsiteY2255" fmla="*/ 611489 h 6858000"/>
              <a:gd name="connsiteX2256" fmla="*/ 1519422 w 7934757"/>
              <a:gd name="connsiteY2256" fmla="*/ 695902 h 6858000"/>
              <a:gd name="connsiteX2257" fmla="*/ 1435014 w 7934757"/>
              <a:gd name="connsiteY2257" fmla="*/ 780314 h 6858000"/>
              <a:gd name="connsiteX2258" fmla="*/ 1350601 w 7934757"/>
              <a:gd name="connsiteY2258" fmla="*/ 695902 h 6858000"/>
              <a:gd name="connsiteX2259" fmla="*/ 1435014 w 7934757"/>
              <a:gd name="connsiteY2259" fmla="*/ 611489 h 6858000"/>
              <a:gd name="connsiteX2260" fmla="*/ 1097361 w 7934757"/>
              <a:gd name="connsiteY2260" fmla="*/ 611489 h 6858000"/>
              <a:gd name="connsiteX2261" fmla="*/ 1181773 w 7934757"/>
              <a:gd name="connsiteY2261" fmla="*/ 695902 h 6858000"/>
              <a:gd name="connsiteX2262" fmla="*/ 1097361 w 7934757"/>
              <a:gd name="connsiteY2262" fmla="*/ 780314 h 6858000"/>
              <a:gd name="connsiteX2263" fmla="*/ 1012948 w 7934757"/>
              <a:gd name="connsiteY2263" fmla="*/ 695902 h 6858000"/>
              <a:gd name="connsiteX2264" fmla="*/ 1097361 w 7934757"/>
              <a:gd name="connsiteY2264" fmla="*/ 611489 h 6858000"/>
              <a:gd name="connsiteX2265" fmla="*/ 759711 w 7934757"/>
              <a:gd name="connsiteY2265" fmla="*/ 611489 h 6858000"/>
              <a:gd name="connsiteX2266" fmla="*/ 844124 w 7934757"/>
              <a:gd name="connsiteY2266" fmla="*/ 695902 h 6858000"/>
              <a:gd name="connsiteX2267" fmla="*/ 759711 w 7934757"/>
              <a:gd name="connsiteY2267" fmla="*/ 780314 h 6858000"/>
              <a:gd name="connsiteX2268" fmla="*/ 675299 w 7934757"/>
              <a:gd name="connsiteY2268" fmla="*/ 695902 h 6858000"/>
              <a:gd name="connsiteX2269" fmla="*/ 759711 w 7934757"/>
              <a:gd name="connsiteY2269" fmla="*/ 611489 h 6858000"/>
              <a:gd name="connsiteX2270" fmla="*/ 422066 w 7934757"/>
              <a:gd name="connsiteY2270" fmla="*/ 611489 h 6858000"/>
              <a:gd name="connsiteX2271" fmla="*/ 506480 w 7934757"/>
              <a:gd name="connsiteY2271" fmla="*/ 695902 h 6858000"/>
              <a:gd name="connsiteX2272" fmla="*/ 422066 w 7934757"/>
              <a:gd name="connsiteY2272" fmla="*/ 780314 h 6858000"/>
              <a:gd name="connsiteX2273" fmla="*/ 337653 w 7934757"/>
              <a:gd name="connsiteY2273" fmla="*/ 695902 h 6858000"/>
              <a:gd name="connsiteX2274" fmla="*/ 422066 w 7934757"/>
              <a:gd name="connsiteY2274" fmla="*/ 611489 h 6858000"/>
              <a:gd name="connsiteX2275" fmla="*/ 84412 w 7934757"/>
              <a:gd name="connsiteY2275" fmla="*/ 611489 h 6858000"/>
              <a:gd name="connsiteX2276" fmla="*/ 168826 w 7934757"/>
              <a:gd name="connsiteY2276" fmla="*/ 695902 h 6858000"/>
              <a:gd name="connsiteX2277" fmla="*/ 84412 w 7934757"/>
              <a:gd name="connsiteY2277" fmla="*/ 780314 h 6858000"/>
              <a:gd name="connsiteX2278" fmla="*/ 0 w 7934757"/>
              <a:gd name="connsiteY2278" fmla="*/ 695902 h 6858000"/>
              <a:gd name="connsiteX2279" fmla="*/ 84412 w 7934757"/>
              <a:gd name="connsiteY2279" fmla="*/ 611489 h 6858000"/>
              <a:gd name="connsiteX2280" fmla="*/ 7850345 w 7934757"/>
              <a:gd name="connsiteY2280" fmla="*/ 273840 h 6858000"/>
              <a:gd name="connsiteX2281" fmla="*/ 7934757 w 7934757"/>
              <a:gd name="connsiteY2281" fmla="*/ 358252 h 6858000"/>
              <a:gd name="connsiteX2282" fmla="*/ 7850345 w 7934757"/>
              <a:gd name="connsiteY2282" fmla="*/ 442665 h 6858000"/>
              <a:gd name="connsiteX2283" fmla="*/ 7765933 w 7934757"/>
              <a:gd name="connsiteY2283" fmla="*/ 358252 h 6858000"/>
              <a:gd name="connsiteX2284" fmla="*/ 7850345 w 7934757"/>
              <a:gd name="connsiteY2284" fmla="*/ 273840 h 6858000"/>
              <a:gd name="connsiteX2285" fmla="*/ 7512695 w 7934757"/>
              <a:gd name="connsiteY2285" fmla="*/ 273840 h 6858000"/>
              <a:gd name="connsiteX2286" fmla="*/ 7597109 w 7934757"/>
              <a:gd name="connsiteY2286" fmla="*/ 358252 h 6858000"/>
              <a:gd name="connsiteX2287" fmla="*/ 7512695 w 7934757"/>
              <a:gd name="connsiteY2287" fmla="*/ 442665 h 6858000"/>
              <a:gd name="connsiteX2288" fmla="*/ 7428283 w 7934757"/>
              <a:gd name="connsiteY2288" fmla="*/ 358252 h 6858000"/>
              <a:gd name="connsiteX2289" fmla="*/ 7512695 w 7934757"/>
              <a:gd name="connsiteY2289" fmla="*/ 273840 h 6858000"/>
              <a:gd name="connsiteX2290" fmla="*/ 7175045 w 7934757"/>
              <a:gd name="connsiteY2290" fmla="*/ 273840 h 6858000"/>
              <a:gd name="connsiteX2291" fmla="*/ 7259458 w 7934757"/>
              <a:gd name="connsiteY2291" fmla="*/ 358252 h 6858000"/>
              <a:gd name="connsiteX2292" fmla="*/ 7175045 w 7934757"/>
              <a:gd name="connsiteY2292" fmla="*/ 442665 h 6858000"/>
              <a:gd name="connsiteX2293" fmla="*/ 7090633 w 7934757"/>
              <a:gd name="connsiteY2293" fmla="*/ 358252 h 6858000"/>
              <a:gd name="connsiteX2294" fmla="*/ 7175045 w 7934757"/>
              <a:gd name="connsiteY2294" fmla="*/ 273840 h 6858000"/>
              <a:gd name="connsiteX2295" fmla="*/ 6837397 w 7934757"/>
              <a:gd name="connsiteY2295" fmla="*/ 273840 h 6858000"/>
              <a:gd name="connsiteX2296" fmla="*/ 6921809 w 7934757"/>
              <a:gd name="connsiteY2296" fmla="*/ 358252 h 6858000"/>
              <a:gd name="connsiteX2297" fmla="*/ 6837397 w 7934757"/>
              <a:gd name="connsiteY2297" fmla="*/ 442665 h 6858000"/>
              <a:gd name="connsiteX2298" fmla="*/ 6752985 w 7934757"/>
              <a:gd name="connsiteY2298" fmla="*/ 358252 h 6858000"/>
              <a:gd name="connsiteX2299" fmla="*/ 6837397 w 7934757"/>
              <a:gd name="connsiteY2299" fmla="*/ 273840 h 6858000"/>
              <a:gd name="connsiteX2300" fmla="*/ 6499747 w 7934757"/>
              <a:gd name="connsiteY2300" fmla="*/ 273840 h 6858000"/>
              <a:gd name="connsiteX2301" fmla="*/ 6584161 w 7934757"/>
              <a:gd name="connsiteY2301" fmla="*/ 358252 h 6858000"/>
              <a:gd name="connsiteX2302" fmla="*/ 6499747 w 7934757"/>
              <a:gd name="connsiteY2302" fmla="*/ 442665 h 6858000"/>
              <a:gd name="connsiteX2303" fmla="*/ 6415335 w 7934757"/>
              <a:gd name="connsiteY2303" fmla="*/ 358252 h 6858000"/>
              <a:gd name="connsiteX2304" fmla="*/ 6499747 w 7934757"/>
              <a:gd name="connsiteY2304" fmla="*/ 273840 h 6858000"/>
              <a:gd name="connsiteX2305" fmla="*/ 6162098 w 7934757"/>
              <a:gd name="connsiteY2305" fmla="*/ 273840 h 6858000"/>
              <a:gd name="connsiteX2306" fmla="*/ 6246510 w 7934757"/>
              <a:gd name="connsiteY2306" fmla="*/ 358252 h 6858000"/>
              <a:gd name="connsiteX2307" fmla="*/ 6162098 w 7934757"/>
              <a:gd name="connsiteY2307" fmla="*/ 442665 h 6858000"/>
              <a:gd name="connsiteX2308" fmla="*/ 6077686 w 7934757"/>
              <a:gd name="connsiteY2308" fmla="*/ 358252 h 6858000"/>
              <a:gd name="connsiteX2309" fmla="*/ 6162098 w 7934757"/>
              <a:gd name="connsiteY2309" fmla="*/ 273840 h 6858000"/>
              <a:gd name="connsiteX2310" fmla="*/ 5824449 w 7934757"/>
              <a:gd name="connsiteY2310" fmla="*/ 273840 h 6858000"/>
              <a:gd name="connsiteX2311" fmla="*/ 5908861 w 7934757"/>
              <a:gd name="connsiteY2311" fmla="*/ 358252 h 6858000"/>
              <a:gd name="connsiteX2312" fmla="*/ 5824449 w 7934757"/>
              <a:gd name="connsiteY2312" fmla="*/ 442665 h 6858000"/>
              <a:gd name="connsiteX2313" fmla="*/ 5740037 w 7934757"/>
              <a:gd name="connsiteY2313" fmla="*/ 358252 h 6858000"/>
              <a:gd name="connsiteX2314" fmla="*/ 5824449 w 7934757"/>
              <a:gd name="connsiteY2314" fmla="*/ 273840 h 6858000"/>
              <a:gd name="connsiteX2315" fmla="*/ 5486800 w 7934757"/>
              <a:gd name="connsiteY2315" fmla="*/ 273840 h 6858000"/>
              <a:gd name="connsiteX2316" fmla="*/ 5571212 w 7934757"/>
              <a:gd name="connsiteY2316" fmla="*/ 358252 h 6858000"/>
              <a:gd name="connsiteX2317" fmla="*/ 5486800 w 7934757"/>
              <a:gd name="connsiteY2317" fmla="*/ 442665 h 6858000"/>
              <a:gd name="connsiteX2318" fmla="*/ 5402388 w 7934757"/>
              <a:gd name="connsiteY2318" fmla="*/ 358252 h 6858000"/>
              <a:gd name="connsiteX2319" fmla="*/ 5486800 w 7934757"/>
              <a:gd name="connsiteY2319" fmla="*/ 273840 h 6858000"/>
              <a:gd name="connsiteX2320" fmla="*/ 5149151 w 7934757"/>
              <a:gd name="connsiteY2320" fmla="*/ 273840 h 6858000"/>
              <a:gd name="connsiteX2321" fmla="*/ 5233563 w 7934757"/>
              <a:gd name="connsiteY2321" fmla="*/ 358252 h 6858000"/>
              <a:gd name="connsiteX2322" fmla="*/ 5149151 w 7934757"/>
              <a:gd name="connsiteY2322" fmla="*/ 442665 h 6858000"/>
              <a:gd name="connsiteX2323" fmla="*/ 5064739 w 7934757"/>
              <a:gd name="connsiteY2323" fmla="*/ 358252 h 6858000"/>
              <a:gd name="connsiteX2324" fmla="*/ 5149151 w 7934757"/>
              <a:gd name="connsiteY2324" fmla="*/ 273840 h 6858000"/>
              <a:gd name="connsiteX2325" fmla="*/ 4811502 w 7934757"/>
              <a:gd name="connsiteY2325" fmla="*/ 273840 h 6858000"/>
              <a:gd name="connsiteX2326" fmla="*/ 4895914 w 7934757"/>
              <a:gd name="connsiteY2326" fmla="*/ 358252 h 6858000"/>
              <a:gd name="connsiteX2327" fmla="*/ 4811502 w 7934757"/>
              <a:gd name="connsiteY2327" fmla="*/ 442665 h 6858000"/>
              <a:gd name="connsiteX2328" fmla="*/ 4727090 w 7934757"/>
              <a:gd name="connsiteY2328" fmla="*/ 358252 h 6858000"/>
              <a:gd name="connsiteX2329" fmla="*/ 4811502 w 7934757"/>
              <a:gd name="connsiteY2329" fmla="*/ 273840 h 6858000"/>
              <a:gd name="connsiteX2330" fmla="*/ 4473853 w 7934757"/>
              <a:gd name="connsiteY2330" fmla="*/ 273840 h 6858000"/>
              <a:gd name="connsiteX2331" fmla="*/ 4558265 w 7934757"/>
              <a:gd name="connsiteY2331" fmla="*/ 358252 h 6858000"/>
              <a:gd name="connsiteX2332" fmla="*/ 4473853 w 7934757"/>
              <a:gd name="connsiteY2332" fmla="*/ 442665 h 6858000"/>
              <a:gd name="connsiteX2333" fmla="*/ 4389440 w 7934757"/>
              <a:gd name="connsiteY2333" fmla="*/ 358252 h 6858000"/>
              <a:gd name="connsiteX2334" fmla="*/ 4473853 w 7934757"/>
              <a:gd name="connsiteY2334" fmla="*/ 273840 h 6858000"/>
              <a:gd name="connsiteX2335" fmla="*/ 4136203 w 7934757"/>
              <a:gd name="connsiteY2335" fmla="*/ 273840 h 6858000"/>
              <a:gd name="connsiteX2336" fmla="*/ 4220615 w 7934757"/>
              <a:gd name="connsiteY2336" fmla="*/ 358252 h 6858000"/>
              <a:gd name="connsiteX2337" fmla="*/ 4136203 w 7934757"/>
              <a:gd name="connsiteY2337" fmla="*/ 442665 h 6858000"/>
              <a:gd name="connsiteX2338" fmla="*/ 4051791 w 7934757"/>
              <a:gd name="connsiteY2338" fmla="*/ 358252 h 6858000"/>
              <a:gd name="connsiteX2339" fmla="*/ 4136203 w 7934757"/>
              <a:gd name="connsiteY2339" fmla="*/ 273840 h 6858000"/>
              <a:gd name="connsiteX2340" fmla="*/ 3798554 w 7934757"/>
              <a:gd name="connsiteY2340" fmla="*/ 273840 h 6858000"/>
              <a:gd name="connsiteX2341" fmla="*/ 3882966 w 7934757"/>
              <a:gd name="connsiteY2341" fmla="*/ 358252 h 6858000"/>
              <a:gd name="connsiteX2342" fmla="*/ 3798554 w 7934757"/>
              <a:gd name="connsiteY2342" fmla="*/ 442665 h 6858000"/>
              <a:gd name="connsiteX2343" fmla="*/ 3714142 w 7934757"/>
              <a:gd name="connsiteY2343" fmla="*/ 358252 h 6858000"/>
              <a:gd name="connsiteX2344" fmla="*/ 3798554 w 7934757"/>
              <a:gd name="connsiteY2344" fmla="*/ 273840 h 6858000"/>
              <a:gd name="connsiteX2345" fmla="*/ 3460905 w 7934757"/>
              <a:gd name="connsiteY2345" fmla="*/ 273840 h 6858000"/>
              <a:gd name="connsiteX2346" fmla="*/ 3545317 w 7934757"/>
              <a:gd name="connsiteY2346" fmla="*/ 358252 h 6858000"/>
              <a:gd name="connsiteX2347" fmla="*/ 3460905 w 7934757"/>
              <a:gd name="connsiteY2347" fmla="*/ 442665 h 6858000"/>
              <a:gd name="connsiteX2348" fmla="*/ 3376493 w 7934757"/>
              <a:gd name="connsiteY2348" fmla="*/ 358252 h 6858000"/>
              <a:gd name="connsiteX2349" fmla="*/ 3460905 w 7934757"/>
              <a:gd name="connsiteY2349" fmla="*/ 273840 h 6858000"/>
              <a:gd name="connsiteX2350" fmla="*/ 3123255 w 7934757"/>
              <a:gd name="connsiteY2350" fmla="*/ 273840 h 6858000"/>
              <a:gd name="connsiteX2351" fmla="*/ 3207668 w 7934757"/>
              <a:gd name="connsiteY2351" fmla="*/ 358252 h 6858000"/>
              <a:gd name="connsiteX2352" fmla="*/ 3123255 w 7934757"/>
              <a:gd name="connsiteY2352" fmla="*/ 442665 h 6858000"/>
              <a:gd name="connsiteX2353" fmla="*/ 3038843 w 7934757"/>
              <a:gd name="connsiteY2353" fmla="*/ 358252 h 6858000"/>
              <a:gd name="connsiteX2354" fmla="*/ 3123255 w 7934757"/>
              <a:gd name="connsiteY2354" fmla="*/ 273840 h 6858000"/>
              <a:gd name="connsiteX2355" fmla="*/ 2785607 w 7934757"/>
              <a:gd name="connsiteY2355" fmla="*/ 273840 h 6858000"/>
              <a:gd name="connsiteX2356" fmla="*/ 2870019 w 7934757"/>
              <a:gd name="connsiteY2356" fmla="*/ 358252 h 6858000"/>
              <a:gd name="connsiteX2357" fmla="*/ 2785607 w 7934757"/>
              <a:gd name="connsiteY2357" fmla="*/ 442665 h 6858000"/>
              <a:gd name="connsiteX2358" fmla="*/ 2701195 w 7934757"/>
              <a:gd name="connsiteY2358" fmla="*/ 358252 h 6858000"/>
              <a:gd name="connsiteX2359" fmla="*/ 2785607 w 7934757"/>
              <a:gd name="connsiteY2359" fmla="*/ 273840 h 6858000"/>
              <a:gd name="connsiteX2360" fmla="*/ 2447957 w 7934757"/>
              <a:gd name="connsiteY2360" fmla="*/ 273840 h 6858000"/>
              <a:gd name="connsiteX2361" fmla="*/ 2532369 w 7934757"/>
              <a:gd name="connsiteY2361" fmla="*/ 358252 h 6858000"/>
              <a:gd name="connsiteX2362" fmla="*/ 2447957 w 7934757"/>
              <a:gd name="connsiteY2362" fmla="*/ 442665 h 6858000"/>
              <a:gd name="connsiteX2363" fmla="*/ 2363545 w 7934757"/>
              <a:gd name="connsiteY2363" fmla="*/ 358252 h 6858000"/>
              <a:gd name="connsiteX2364" fmla="*/ 2447957 w 7934757"/>
              <a:gd name="connsiteY2364" fmla="*/ 273840 h 6858000"/>
              <a:gd name="connsiteX2365" fmla="*/ 2110308 w 7934757"/>
              <a:gd name="connsiteY2365" fmla="*/ 273840 h 6858000"/>
              <a:gd name="connsiteX2366" fmla="*/ 2194721 w 7934757"/>
              <a:gd name="connsiteY2366" fmla="*/ 358252 h 6858000"/>
              <a:gd name="connsiteX2367" fmla="*/ 2110308 w 7934757"/>
              <a:gd name="connsiteY2367" fmla="*/ 442665 h 6858000"/>
              <a:gd name="connsiteX2368" fmla="*/ 2025896 w 7934757"/>
              <a:gd name="connsiteY2368" fmla="*/ 358252 h 6858000"/>
              <a:gd name="connsiteX2369" fmla="*/ 2110308 w 7934757"/>
              <a:gd name="connsiteY2369" fmla="*/ 273840 h 6858000"/>
              <a:gd name="connsiteX2370" fmla="*/ 1772659 w 7934757"/>
              <a:gd name="connsiteY2370" fmla="*/ 273840 h 6858000"/>
              <a:gd name="connsiteX2371" fmla="*/ 1857071 w 7934757"/>
              <a:gd name="connsiteY2371" fmla="*/ 358252 h 6858000"/>
              <a:gd name="connsiteX2372" fmla="*/ 1772659 w 7934757"/>
              <a:gd name="connsiteY2372" fmla="*/ 442665 h 6858000"/>
              <a:gd name="connsiteX2373" fmla="*/ 1688247 w 7934757"/>
              <a:gd name="connsiteY2373" fmla="*/ 358252 h 6858000"/>
              <a:gd name="connsiteX2374" fmla="*/ 1772659 w 7934757"/>
              <a:gd name="connsiteY2374" fmla="*/ 273840 h 6858000"/>
              <a:gd name="connsiteX2375" fmla="*/ 1435014 w 7934757"/>
              <a:gd name="connsiteY2375" fmla="*/ 273840 h 6858000"/>
              <a:gd name="connsiteX2376" fmla="*/ 1519422 w 7934757"/>
              <a:gd name="connsiteY2376" fmla="*/ 358252 h 6858000"/>
              <a:gd name="connsiteX2377" fmla="*/ 1435014 w 7934757"/>
              <a:gd name="connsiteY2377" fmla="*/ 442665 h 6858000"/>
              <a:gd name="connsiteX2378" fmla="*/ 1350601 w 7934757"/>
              <a:gd name="connsiteY2378" fmla="*/ 358252 h 6858000"/>
              <a:gd name="connsiteX2379" fmla="*/ 1435014 w 7934757"/>
              <a:gd name="connsiteY2379" fmla="*/ 273840 h 6858000"/>
              <a:gd name="connsiteX2380" fmla="*/ 1097361 w 7934757"/>
              <a:gd name="connsiteY2380" fmla="*/ 273840 h 6858000"/>
              <a:gd name="connsiteX2381" fmla="*/ 1181773 w 7934757"/>
              <a:gd name="connsiteY2381" fmla="*/ 358252 h 6858000"/>
              <a:gd name="connsiteX2382" fmla="*/ 1097361 w 7934757"/>
              <a:gd name="connsiteY2382" fmla="*/ 442665 h 6858000"/>
              <a:gd name="connsiteX2383" fmla="*/ 1012948 w 7934757"/>
              <a:gd name="connsiteY2383" fmla="*/ 358252 h 6858000"/>
              <a:gd name="connsiteX2384" fmla="*/ 1097361 w 7934757"/>
              <a:gd name="connsiteY2384" fmla="*/ 273840 h 6858000"/>
              <a:gd name="connsiteX2385" fmla="*/ 759711 w 7934757"/>
              <a:gd name="connsiteY2385" fmla="*/ 273840 h 6858000"/>
              <a:gd name="connsiteX2386" fmla="*/ 844124 w 7934757"/>
              <a:gd name="connsiteY2386" fmla="*/ 358252 h 6858000"/>
              <a:gd name="connsiteX2387" fmla="*/ 759711 w 7934757"/>
              <a:gd name="connsiteY2387" fmla="*/ 442665 h 6858000"/>
              <a:gd name="connsiteX2388" fmla="*/ 675299 w 7934757"/>
              <a:gd name="connsiteY2388" fmla="*/ 358252 h 6858000"/>
              <a:gd name="connsiteX2389" fmla="*/ 759711 w 7934757"/>
              <a:gd name="connsiteY2389" fmla="*/ 273840 h 6858000"/>
              <a:gd name="connsiteX2390" fmla="*/ 422066 w 7934757"/>
              <a:gd name="connsiteY2390" fmla="*/ 273840 h 6858000"/>
              <a:gd name="connsiteX2391" fmla="*/ 506480 w 7934757"/>
              <a:gd name="connsiteY2391" fmla="*/ 358252 h 6858000"/>
              <a:gd name="connsiteX2392" fmla="*/ 422066 w 7934757"/>
              <a:gd name="connsiteY2392" fmla="*/ 442665 h 6858000"/>
              <a:gd name="connsiteX2393" fmla="*/ 337653 w 7934757"/>
              <a:gd name="connsiteY2393" fmla="*/ 358252 h 6858000"/>
              <a:gd name="connsiteX2394" fmla="*/ 422066 w 7934757"/>
              <a:gd name="connsiteY2394" fmla="*/ 273840 h 6858000"/>
              <a:gd name="connsiteX2395" fmla="*/ 84412 w 7934757"/>
              <a:gd name="connsiteY2395" fmla="*/ 273840 h 6858000"/>
              <a:gd name="connsiteX2396" fmla="*/ 168826 w 7934757"/>
              <a:gd name="connsiteY2396" fmla="*/ 358252 h 6858000"/>
              <a:gd name="connsiteX2397" fmla="*/ 84412 w 7934757"/>
              <a:gd name="connsiteY2397" fmla="*/ 442665 h 6858000"/>
              <a:gd name="connsiteX2398" fmla="*/ 0 w 7934757"/>
              <a:gd name="connsiteY2398" fmla="*/ 358252 h 6858000"/>
              <a:gd name="connsiteX2399" fmla="*/ 84412 w 7934757"/>
              <a:gd name="connsiteY2399" fmla="*/ 273840 h 6858000"/>
              <a:gd name="connsiteX2400" fmla="*/ 7770092 w 7934757"/>
              <a:gd name="connsiteY2400" fmla="*/ 0 h 6858000"/>
              <a:gd name="connsiteX2401" fmla="*/ 7930598 w 7934757"/>
              <a:gd name="connsiteY2401" fmla="*/ 0 h 6858000"/>
              <a:gd name="connsiteX2402" fmla="*/ 7934757 w 7934757"/>
              <a:gd name="connsiteY2402" fmla="*/ 20603 h 6858000"/>
              <a:gd name="connsiteX2403" fmla="*/ 7850345 w 7934757"/>
              <a:gd name="connsiteY2403" fmla="*/ 105016 h 6858000"/>
              <a:gd name="connsiteX2404" fmla="*/ 7765933 w 7934757"/>
              <a:gd name="connsiteY2404" fmla="*/ 20603 h 6858000"/>
              <a:gd name="connsiteX2405" fmla="*/ 7432442 w 7934757"/>
              <a:gd name="connsiteY2405" fmla="*/ 0 h 6858000"/>
              <a:gd name="connsiteX2406" fmla="*/ 7592949 w 7934757"/>
              <a:gd name="connsiteY2406" fmla="*/ 0 h 6858000"/>
              <a:gd name="connsiteX2407" fmla="*/ 7597109 w 7934757"/>
              <a:gd name="connsiteY2407" fmla="*/ 20603 h 6858000"/>
              <a:gd name="connsiteX2408" fmla="*/ 7512695 w 7934757"/>
              <a:gd name="connsiteY2408" fmla="*/ 105016 h 6858000"/>
              <a:gd name="connsiteX2409" fmla="*/ 7428283 w 7934757"/>
              <a:gd name="connsiteY2409" fmla="*/ 20603 h 6858000"/>
              <a:gd name="connsiteX2410" fmla="*/ 7094793 w 7934757"/>
              <a:gd name="connsiteY2410" fmla="*/ 0 h 6858000"/>
              <a:gd name="connsiteX2411" fmla="*/ 7255298 w 7934757"/>
              <a:gd name="connsiteY2411" fmla="*/ 0 h 6858000"/>
              <a:gd name="connsiteX2412" fmla="*/ 7259458 w 7934757"/>
              <a:gd name="connsiteY2412" fmla="*/ 20603 h 6858000"/>
              <a:gd name="connsiteX2413" fmla="*/ 7175045 w 7934757"/>
              <a:gd name="connsiteY2413" fmla="*/ 105016 h 6858000"/>
              <a:gd name="connsiteX2414" fmla="*/ 7090633 w 7934757"/>
              <a:gd name="connsiteY2414" fmla="*/ 20603 h 6858000"/>
              <a:gd name="connsiteX2415" fmla="*/ 6757144 w 7934757"/>
              <a:gd name="connsiteY2415" fmla="*/ 0 h 6858000"/>
              <a:gd name="connsiteX2416" fmla="*/ 6917650 w 7934757"/>
              <a:gd name="connsiteY2416" fmla="*/ 0 h 6858000"/>
              <a:gd name="connsiteX2417" fmla="*/ 6921809 w 7934757"/>
              <a:gd name="connsiteY2417" fmla="*/ 20603 h 6858000"/>
              <a:gd name="connsiteX2418" fmla="*/ 6837397 w 7934757"/>
              <a:gd name="connsiteY2418" fmla="*/ 105016 h 6858000"/>
              <a:gd name="connsiteX2419" fmla="*/ 6752985 w 7934757"/>
              <a:gd name="connsiteY2419" fmla="*/ 20603 h 6858000"/>
              <a:gd name="connsiteX2420" fmla="*/ 6419495 w 7934757"/>
              <a:gd name="connsiteY2420" fmla="*/ 0 h 6858000"/>
              <a:gd name="connsiteX2421" fmla="*/ 6580001 w 7934757"/>
              <a:gd name="connsiteY2421" fmla="*/ 0 h 6858000"/>
              <a:gd name="connsiteX2422" fmla="*/ 6584161 w 7934757"/>
              <a:gd name="connsiteY2422" fmla="*/ 20603 h 6858000"/>
              <a:gd name="connsiteX2423" fmla="*/ 6499747 w 7934757"/>
              <a:gd name="connsiteY2423" fmla="*/ 105016 h 6858000"/>
              <a:gd name="connsiteX2424" fmla="*/ 6415335 w 7934757"/>
              <a:gd name="connsiteY2424" fmla="*/ 20603 h 6858000"/>
              <a:gd name="connsiteX2425" fmla="*/ 6081846 w 7934757"/>
              <a:gd name="connsiteY2425" fmla="*/ 0 h 6858000"/>
              <a:gd name="connsiteX2426" fmla="*/ 6242351 w 7934757"/>
              <a:gd name="connsiteY2426" fmla="*/ 0 h 6858000"/>
              <a:gd name="connsiteX2427" fmla="*/ 6246510 w 7934757"/>
              <a:gd name="connsiteY2427" fmla="*/ 20603 h 6858000"/>
              <a:gd name="connsiteX2428" fmla="*/ 6162098 w 7934757"/>
              <a:gd name="connsiteY2428" fmla="*/ 105016 h 6858000"/>
              <a:gd name="connsiteX2429" fmla="*/ 6077686 w 7934757"/>
              <a:gd name="connsiteY2429" fmla="*/ 20603 h 6858000"/>
              <a:gd name="connsiteX2430" fmla="*/ 5744197 w 7934757"/>
              <a:gd name="connsiteY2430" fmla="*/ 0 h 6858000"/>
              <a:gd name="connsiteX2431" fmla="*/ 5904702 w 7934757"/>
              <a:gd name="connsiteY2431" fmla="*/ 0 h 6858000"/>
              <a:gd name="connsiteX2432" fmla="*/ 5908861 w 7934757"/>
              <a:gd name="connsiteY2432" fmla="*/ 20603 h 6858000"/>
              <a:gd name="connsiteX2433" fmla="*/ 5824449 w 7934757"/>
              <a:gd name="connsiteY2433" fmla="*/ 105016 h 6858000"/>
              <a:gd name="connsiteX2434" fmla="*/ 5740037 w 7934757"/>
              <a:gd name="connsiteY2434" fmla="*/ 20603 h 6858000"/>
              <a:gd name="connsiteX2435" fmla="*/ 5406547 w 7934757"/>
              <a:gd name="connsiteY2435" fmla="*/ 0 h 6858000"/>
              <a:gd name="connsiteX2436" fmla="*/ 5567053 w 7934757"/>
              <a:gd name="connsiteY2436" fmla="*/ 0 h 6858000"/>
              <a:gd name="connsiteX2437" fmla="*/ 5571212 w 7934757"/>
              <a:gd name="connsiteY2437" fmla="*/ 20603 h 6858000"/>
              <a:gd name="connsiteX2438" fmla="*/ 5486800 w 7934757"/>
              <a:gd name="connsiteY2438" fmla="*/ 105016 h 6858000"/>
              <a:gd name="connsiteX2439" fmla="*/ 5402388 w 7934757"/>
              <a:gd name="connsiteY2439" fmla="*/ 20603 h 6858000"/>
              <a:gd name="connsiteX2440" fmla="*/ 5068899 w 7934757"/>
              <a:gd name="connsiteY2440" fmla="*/ 0 h 6858000"/>
              <a:gd name="connsiteX2441" fmla="*/ 5229404 w 7934757"/>
              <a:gd name="connsiteY2441" fmla="*/ 0 h 6858000"/>
              <a:gd name="connsiteX2442" fmla="*/ 5233563 w 7934757"/>
              <a:gd name="connsiteY2442" fmla="*/ 20603 h 6858000"/>
              <a:gd name="connsiteX2443" fmla="*/ 5149151 w 7934757"/>
              <a:gd name="connsiteY2443" fmla="*/ 105016 h 6858000"/>
              <a:gd name="connsiteX2444" fmla="*/ 5064739 w 7934757"/>
              <a:gd name="connsiteY2444" fmla="*/ 20603 h 6858000"/>
              <a:gd name="connsiteX2445" fmla="*/ 4731249 w 7934757"/>
              <a:gd name="connsiteY2445" fmla="*/ 0 h 6858000"/>
              <a:gd name="connsiteX2446" fmla="*/ 4891754 w 7934757"/>
              <a:gd name="connsiteY2446" fmla="*/ 0 h 6858000"/>
              <a:gd name="connsiteX2447" fmla="*/ 4895914 w 7934757"/>
              <a:gd name="connsiteY2447" fmla="*/ 20603 h 6858000"/>
              <a:gd name="connsiteX2448" fmla="*/ 4811502 w 7934757"/>
              <a:gd name="connsiteY2448" fmla="*/ 105016 h 6858000"/>
              <a:gd name="connsiteX2449" fmla="*/ 4727090 w 7934757"/>
              <a:gd name="connsiteY2449" fmla="*/ 20603 h 6858000"/>
              <a:gd name="connsiteX2450" fmla="*/ 4393599 w 7934757"/>
              <a:gd name="connsiteY2450" fmla="*/ 0 h 6858000"/>
              <a:gd name="connsiteX2451" fmla="*/ 4554106 w 7934757"/>
              <a:gd name="connsiteY2451" fmla="*/ 0 h 6858000"/>
              <a:gd name="connsiteX2452" fmla="*/ 4558265 w 7934757"/>
              <a:gd name="connsiteY2452" fmla="*/ 20603 h 6858000"/>
              <a:gd name="connsiteX2453" fmla="*/ 4473853 w 7934757"/>
              <a:gd name="connsiteY2453" fmla="*/ 105016 h 6858000"/>
              <a:gd name="connsiteX2454" fmla="*/ 4389440 w 7934757"/>
              <a:gd name="connsiteY2454" fmla="*/ 20603 h 6858000"/>
              <a:gd name="connsiteX2455" fmla="*/ 4055951 w 7934757"/>
              <a:gd name="connsiteY2455" fmla="*/ 0 h 6858000"/>
              <a:gd name="connsiteX2456" fmla="*/ 4216456 w 7934757"/>
              <a:gd name="connsiteY2456" fmla="*/ 0 h 6858000"/>
              <a:gd name="connsiteX2457" fmla="*/ 4220615 w 7934757"/>
              <a:gd name="connsiteY2457" fmla="*/ 20603 h 6858000"/>
              <a:gd name="connsiteX2458" fmla="*/ 4136203 w 7934757"/>
              <a:gd name="connsiteY2458" fmla="*/ 105016 h 6858000"/>
              <a:gd name="connsiteX2459" fmla="*/ 4051791 w 7934757"/>
              <a:gd name="connsiteY2459" fmla="*/ 20603 h 6858000"/>
              <a:gd name="connsiteX2460" fmla="*/ 3718302 w 7934757"/>
              <a:gd name="connsiteY2460" fmla="*/ 0 h 6858000"/>
              <a:gd name="connsiteX2461" fmla="*/ 3878807 w 7934757"/>
              <a:gd name="connsiteY2461" fmla="*/ 0 h 6858000"/>
              <a:gd name="connsiteX2462" fmla="*/ 3882966 w 7934757"/>
              <a:gd name="connsiteY2462" fmla="*/ 20603 h 6858000"/>
              <a:gd name="connsiteX2463" fmla="*/ 3798554 w 7934757"/>
              <a:gd name="connsiteY2463" fmla="*/ 105016 h 6858000"/>
              <a:gd name="connsiteX2464" fmla="*/ 3714142 w 7934757"/>
              <a:gd name="connsiteY2464" fmla="*/ 20603 h 6858000"/>
              <a:gd name="connsiteX2465" fmla="*/ 3380652 w 7934757"/>
              <a:gd name="connsiteY2465" fmla="*/ 0 h 6858000"/>
              <a:gd name="connsiteX2466" fmla="*/ 3541158 w 7934757"/>
              <a:gd name="connsiteY2466" fmla="*/ 0 h 6858000"/>
              <a:gd name="connsiteX2467" fmla="*/ 3545317 w 7934757"/>
              <a:gd name="connsiteY2467" fmla="*/ 20603 h 6858000"/>
              <a:gd name="connsiteX2468" fmla="*/ 3460905 w 7934757"/>
              <a:gd name="connsiteY2468" fmla="*/ 105016 h 6858000"/>
              <a:gd name="connsiteX2469" fmla="*/ 3376493 w 7934757"/>
              <a:gd name="connsiteY2469" fmla="*/ 20603 h 6858000"/>
              <a:gd name="connsiteX2470" fmla="*/ 3043003 w 7934757"/>
              <a:gd name="connsiteY2470" fmla="*/ 0 h 6858000"/>
              <a:gd name="connsiteX2471" fmla="*/ 3203509 w 7934757"/>
              <a:gd name="connsiteY2471" fmla="*/ 0 h 6858000"/>
              <a:gd name="connsiteX2472" fmla="*/ 3207668 w 7934757"/>
              <a:gd name="connsiteY2472" fmla="*/ 20603 h 6858000"/>
              <a:gd name="connsiteX2473" fmla="*/ 3123255 w 7934757"/>
              <a:gd name="connsiteY2473" fmla="*/ 105016 h 6858000"/>
              <a:gd name="connsiteX2474" fmla="*/ 3038843 w 7934757"/>
              <a:gd name="connsiteY2474" fmla="*/ 20603 h 6858000"/>
              <a:gd name="connsiteX2475" fmla="*/ 2705354 w 7934757"/>
              <a:gd name="connsiteY2475" fmla="*/ 0 h 6858000"/>
              <a:gd name="connsiteX2476" fmla="*/ 2865860 w 7934757"/>
              <a:gd name="connsiteY2476" fmla="*/ 0 h 6858000"/>
              <a:gd name="connsiteX2477" fmla="*/ 2870019 w 7934757"/>
              <a:gd name="connsiteY2477" fmla="*/ 20603 h 6858000"/>
              <a:gd name="connsiteX2478" fmla="*/ 2785607 w 7934757"/>
              <a:gd name="connsiteY2478" fmla="*/ 105016 h 6858000"/>
              <a:gd name="connsiteX2479" fmla="*/ 2701195 w 7934757"/>
              <a:gd name="connsiteY2479" fmla="*/ 20603 h 6858000"/>
              <a:gd name="connsiteX2480" fmla="*/ 2367705 w 7934757"/>
              <a:gd name="connsiteY2480" fmla="*/ 0 h 6858000"/>
              <a:gd name="connsiteX2481" fmla="*/ 2528210 w 7934757"/>
              <a:gd name="connsiteY2481" fmla="*/ 0 h 6858000"/>
              <a:gd name="connsiteX2482" fmla="*/ 2532369 w 7934757"/>
              <a:gd name="connsiteY2482" fmla="*/ 20603 h 6858000"/>
              <a:gd name="connsiteX2483" fmla="*/ 2447957 w 7934757"/>
              <a:gd name="connsiteY2483" fmla="*/ 105016 h 6858000"/>
              <a:gd name="connsiteX2484" fmla="*/ 2363545 w 7934757"/>
              <a:gd name="connsiteY2484" fmla="*/ 20603 h 6858000"/>
              <a:gd name="connsiteX2485" fmla="*/ 2030055 w 7934757"/>
              <a:gd name="connsiteY2485" fmla="*/ 0 h 6858000"/>
              <a:gd name="connsiteX2486" fmla="*/ 2190562 w 7934757"/>
              <a:gd name="connsiteY2486" fmla="*/ 0 h 6858000"/>
              <a:gd name="connsiteX2487" fmla="*/ 2194721 w 7934757"/>
              <a:gd name="connsiteY2487" fmla="*/ 20603 h 6858000"/>
              <a:gd name="connsiteX2488" fmla="*/ 2110308 w 7934757"/>
              <a:gd name="connsiteY2488" fmla="*/ 105016 h 6858000"/>
              <a:gd name="connsiteX2489" fmla="*/ 2025896 w 7934757"/>
              <a:gd name="connsiteY2489" fmla="*/ 20603 h 6858000"/>
              <a:gd name="connsiteX2490" fmla="*/ 1692407 w 7934757"/>
              <a:gd name="connsiteY2490" fmla="*/ 0 h 6858000"/>
              <a:gd name="connsiteX2491" fmla="*/ 1852912 w 7934757"/>
              <a:gd name="connsiteY2491" fmla="*/ 0 h 6858000"/>
              <a:gd name="connsiteX2492" fmla="*/ 1857071 w 7934757"/>
              <a:gd name="connsiteY2492" fmla="*/ 20603 h 6858000"/>
              <a:gd name="connsiteX2493" fmla="*/ 1772659 w 7934757"/>
              <a:gd name="connsiteY2493" fmla="*/ 105016 h 6858000"/>
              <a:gd name="connsiteX2494" fmla="*/ 1688247 w 7934757"/>
              <a:gd name="connsiteY2494" fmla="*/ 20603 h 6858000"/>
              <a:gd name="connsiteX2495" fmla="*/ 1354760 w 7934757"/>
              <a:gd name="connsiteY2495" fmla="*/ 0 h 6858000"/>
              <a:gd name="connsiteX2496" fmla="*/ 1515263 w 7934757"/>
              <a:gd name="connsiteY2496" fmla="*/ 0 h 6858000"/>
              <a:gd name="connsiteX2497" fmla="*/ 1519422 w 7934757"/>
              <a:gd name="connsiteY2497" fmla="*/ 20603 h 6858000"/>
              <a:gd name="connsiteX2498" fmla="*/ 1435014 w 7934757"/>
              <a:gd name="connsiteY2498" fmla="*/ 105016 h 6858000"/>
              <a:gd name="connsiteX2499" fmla="*/ 1350601 w 7934757"/>
              <a:gd name="connsiteY2499" fmla="*/ 20603 h 6858000"/>
              <a:gd name="connsiteX2500" fmla="*/ 1017108 w 7934757"/>
              <a:gd name="connsiteY2500" fmla="*/ 0 h 6858000"/>
              <a:gd name="connsiteX2501" fmla="*/ 1177614 w 7934757"/>
              <a:gd name="connsiteY2501" fmla="*/ 0 h 6858000"/>
              <a:gd name="connsiteX2502" fmla="*/ 1181773 w 7934757"/>
              <a:gd name="connsiteY2502" fmla="*/ 20603 h 6858000"/>
              <a:gd name="connsiteX2503" fmla="*/ 1097361 w 7934757"/>
              <a:gd name="connsiteY2503" fmla="*/ 105016 h 6858000"/>
              <a:gd name="connsiteX2504" fmla="*/ 1012948 w 7934757"/>
              <a:gd name="connsiteY2504" fmla="*/ 20603 h 6858000"/>
              <a:gd name="connsiteX2505" fmla="*/ 679459 w 7934757"/>
              <a:gd name="connsiteY2505" fmla="*/ 0 h 6858000"/>
              <a:gd name="connsiteX2506" fmla="*/ 839964 w 7934757"/>
              <a:gd name="connsiteY2506" fmla="*/ 0 h 6858000"/>
              <a:gd name="connsiteX2507" fmla="*/ 844124 w 7934757"/>
              <a:gd name="connsiteY2507" fmla="*/ 20603 h 6858000"/>
              <a:gd name="connsiteX2508" fmla="*/ 759711 w 7934757"/>
              <a:gd name="connsiteY2508" fmla="*/ 105016 h 6858000"/>
              <a:gd name="connsiteX2509" fmla="*/ 675299 w 7934757"/>
              <a:gd name="connsiteY2509" fmla="*/ 20603 h 6858000"/>
              <a:gd name="connsiteX2510" fmla="*/ 341813 w 7934757"/>
              <a:gd name="connsiteY2510" fmla="*/ 0 h 6858000"/>
              <a:gd name="connsiteX2511" fmla="*/ 502321 w 7934757"/>
              <a:gd name="connsiteY2511" fmla="*/ 0 h 6858000"/>
              <a:gd name="connsiteX2512" fmla="*/ 506480 w 7934757"/>
              <a:gd name="connsiteY2512" fmla="*/ 20603 h 6858000"/>
              <a:gd name="connsiteX2513" fmla="*/ 422066 w 7934757"/>
              <a:gd name="connsiteY2513" fmla="*/ 105016 h 6858000"/>
              <a:gd name="connsiteX2514" fmla="*/ 337653 w 7934757"/>
              <a:gd name="connsiteY2514" fmla="*/ 20603 h 6858000"/>
              <a:gd name="connsiteX2515" fmla="*/ 4160 w 7934757"/>
              <a:gd name="connsiteY2515" fmla="*/ 0 h 6858000"/>
              <a:gd name="connsiteX2516" fmla="*/ 164667 w 7934757"/>
              <a:gd name="connsiteY2516" fmla="*/ 0 h 6858000"/>
              <a:gd name="connsiteX2517" fmla="*/ 168826 w 7934757"/>
              <a:gd name="connsiteY2517" fmla="*/ 20603 h 6858000"/>
              <a:gd name="connsiteX2518" fmla="*/ 84412 w 7934757"/>
              <a:gd name="connsiteY2518" fmla="*/ 105016 h 6858000"/>
              <a:gd name="connsiteX2519" fmla="*/ 0 w 7934757"/>
              <a:gd name="connsiteY2519" fmla="*/ 20603 h 6858000"/>
            </a:gdLst>
            <a:ahLst/>
            <a:cxnLst/>
            <a:rect l="l" t="t" r="r" b="b"/>
            <a:pathLst>
              <a:path w="7934757" h="6858000">
                <a:moveTo>
                  <a:pt x="7850345" y="6689176"/>
                </a:moveTo>
                <a:cubicBezTo>
                  <a:pt x="7896964" y="6689176"/>
                  <a:pt x="7934757" y="6726968"/>
                  <a:pt x="7934757" y="6773588"/>
                </a:cubicBezTo>
                <a:cubicBezTo>
                  <a:pt x="7934757" y="6820209"/>
                  <a:pt x="7896964" y="6858000"/>
                  <a:pt x="7850345" y="6858000"/>
                </a:cubicBezTo>
                <a:cubicBezTo>
                  <a:pt x="7803725" y="6858000"/>
                  <a:pt x="7765933" y="6820209"/>
                  <a:pt x="7765933" y="6773588"/>
                </a:cubicBezTo>
                <a:cubicBezTo>
                  <a:pt x="7765933" y="6726968"/>
                  <a:pt x="7803725" y="6689176"/>
                  <a:pt x="7850345" y="6689176"/>
                </a:cubicBezTo>
                <a:close/>
                <a:moveTo>
                  <a:pt x="7512695" y="6689176"/>
                </a:moveTo>
                <a:cubicBezTo>
                  <a:pt x="7559315" y="6689176"/>
                  <a:pt x="7597109" y="6726968"/>
                  <a:pt x="7597109" y="6773588"/>
                </a:cubicBezTo>
                <a:cubicBezTo>
                  <a:pt x="7597109" y="6820209"/>
                  <a:pt x="7559315" y="6858000"/>
                  <a:pt x="7512695" y="6858000"/>
                </a:cubicBezTo>
                <a:cubicBezTo>
                  <a:pt x="7466075" y="6858000"/>
                  <a:pt x="7428283" y="6820209"/>
                  <a:pt x="7428283" y="6773588"/>
                </a:cubicBezTo>
                <a:cubicBezTo>
                  <a:pt x="7428283" y="6726968"/>
                  <a:pt x="7466075" y="6689176"/>
                  <a:pt x="7512695" y="6689176"/>
                </a:cubicBezTo>
                <a:close/>
                <a:moveTo>
                  <a:pt x="7175045" y="6689176"/>
                </a:moveTo>
                <a:cubicBezTo>
                  <a:pt x="7221666" y="6689176"/>
                  <a:pt x="7259458" y="6726968"/>
                  <a:pt x="7259458" y="6773588"/>
                </a:cubicBezTo>
                <a:cubicBezTo>
                  <a:pt x="7259458" y="6820209"/>
                  <a:pt x="7221666" y="6858000"/>
                  <a:pt x="7175045" y="6858000"/>
                </a:cubicBezTo>
                <a:cubicBezTo>
                  <a:pt x="7128427" y="6858000"/>
                  <a:pt x="7090633" y="6820209"/>
                  <a:pt x="7090633" y="6773588"/>
                </a:cubicBezTo>
                <a:cubicBezTo>
                  <a:pt x="7090633" y="6726968"/>
                  <a:pt x="7128427" y="6689176"/>
                  <a:pt x="7175045" y="6689176"/>
                </a:cubicBezTo>
                <a:close/>
                <a:moveTo>
                  <a:pt x="6837397" y="6689176"/>
                </a:moveTo>
                <a:cubicBezTo>
                  <a:pt x="6884017" y="6689176"/>
                  <a:pt x="6921809" y="6726968"/>
                  <a:pt x="6921809" y="6773588"/>
                </a:cubicBezTo>
                <a:cubicBezTo>
                  <a:pt x="6921809" y="6820209"/>
                  <a:pt x="6884017" y="6858000"/>
                  <a:pt x="6837397" y="6858000"/>
                </a:cubicBezTo>
                <a:cubicBezTo>
                  <a:pt x="6790777" y="6858000"/>
                  <a:pt x="6752985" y="6820209"/>
                  <a:pt x="6752985" y="6773588"/>
                </a:cubicBezTo>
                <a:cubicBezTo>
                  <a:pt x="6752985" y="6726968"/>
                  <a:pt x="6790777" y="6689176"/>
                  <a:pt x="6837397" y="6689176"/>
                </a:cubicBezTo>
                <a:close/>
                <a:moveTo>
                  <a:pt x="6499747" y="6689176"/>
                </a:moveTo>
                <a:cubicBezTo>
                  <a:pt x="6546368" y="6689176"/>
                  <a:pt x="6584161" y="6726968"/>
                  <a:pt x="6584161" y="6773588"/>
                </a:cubicBezTo>
                <a:cubicBezTo>
                  <a:pt x="6584161" y="6820209"/>
                  <a:pt x="6546368" y="6858000"/>
                  <a:pt x="6499747" y="6858000"/>
                </a:cubicBezTo>
                <a:cubicBezTo>
                  <a:pt x="6453127" y="6858000"/>
                  <a:pt x="6415335" y="6820209"/>
                  <a:pt x="6415335" y="6773588"/>
                </a:cubicBezTo>
                <a:cubicBezTo>
                  <a:pt x="6415335" y="6726968"/>
                  <a:pt x="6453127" y="6689176"/>
                  <a:pt x="6499747" y="6689176"/>
                </a:cubicBezTo>
                <a:close/>
                <a:moveTo>
                  <a:pt x="6162098" y="6689176"/>
                </a:moveTo>
                <a:cubicBezTo>
                  <a:pt x="6208719" y="6689176"/>
                  <a:pt x="6246510" y="6726968"/>
                  <a:pt x="6246510" y="6773588"/>
                </a:cubicBezTo>
                <a:cubicBezTo>
                  <a:pt x="6246510" y="6820209"/>
                  <a:pt x="6208719" y="6858000"/>
                  <a:pt x="6162098" y="6858000"/>
                </a:cubicBezTo>
                <a:cubicBezTo>
                  <a:pt x="6115479" y="6858000"/>
                  <a:pt x="6077686" y="6820209"/>
                  <a:pt x="6077686" y="6773588"/>
                </a:cubicBezTo>
                <a:cubicBezTo>
                  <a:pt x="6077686" y="6726968"/>
                  <a:pt x="6115479" y="6689176"/>
                  <a:pt x="6162098" y="6689176"/>
                </a:cubicBezTo>
                <a:close/>
                <a:moveTo>
                  <a:pt x="5824449" y="6689176"/>
                </a:moveTo>
                <a:cubicBezTo>
                  <a:pt x="5871069" y="6689176"/>
                  <a:pt x="5908861" y="6726968"/>
                  <a:pt x="5908861" y="6773588"/>
                </a:cubicBezTo>
                <a:cubicBezTo>
                  <a:pt x="5908861" y="6820209"/>
                  <a:pt x="5871069" y="6858000"/>
                  <a:pt x="5824449" y="6858000"/>
                </a:cubicBezTo>
                <a:cubicBezTo>
                  <a:pt x="5777829" y="6858000"/>
                  <a:pt x="5740037" y="6820209"/>
                  <a:pt x="5740037" y="6773588"/>
                </a:cubicBezTo>
                <a:cubicBezTo>
                  <a:pt x="5740037" y="6726968"/>
                  <a:pt x="5777829" y="6689176"/>
                  <a:pt x="5824449" y="6689176"/>
                </a:cubicBezTo>
                <a:close/>
                <a:moveTo>
                  <a:pt x="5486800" y="6689176"/>
                </a:moveTo>
                <a:cubicBezTo>
                  <a:pt x="5533421" y="6689176"/>
                  <a:pt x="5571212" y="6726968"/>
                  <a:pt x="5571212" y="6773588"/>
                </a:cubicBezTo>
                <a:cubicBezTo>
                  <a:pt x="5571212" y="6820209"/>
                  <a:pt x="5533421" y="6858000"/>
                  <a:pt x="5486800" y="6858000"/>
                </a:cubicBezTo>
                <a:cubicBezTo>
                  <a:pt x="5440179" y="6858000"/>
                  <a:pt x="5402388" y="6820209"/>
                  <a:pt x="5402388" y="6773588"/>
                </a:cubicBezTo>
                <a:cubicBezTo>
                  <a:pt x="5402388" y="6726968"/>
                  <a:pt x="5440179" y="6689176"/>
                  <a:pt x="5486800" y="6689176"/>
                </a:cubicBezTo>
                <a:close/>
                <a:moveTo>
                  <a:pt x="5149151" y="6689176"/>
                </a:moveTo>
                <a:cubicBezTo>
                  <a:pt x="5195771" y="6689176"/>
                  <a:pt x="5233563" y="6726968"/>
                  <a:pt x="5233563" y="6773588"/>
                </a:cubicBezTo>
                <a:cubicBezTo>
                  <a:pt x="5233563" y="6820209"/>
                  <a:pt x="5195771" y="6858000"/>
                  <a:pt x="5149151" y="6858000"/>
                </a:cubicBezTo>
                <a:cubicBezTo>
                  <a:pt x="5102531" y="6858000"/>
                  <a:pt x="5064739" y="6820209"/>
                  <a:pt x="5064739" y="6773588"/>
                </a:cubicBezTo>
                <a:cubicBezTo>
                  <a:pt x="5064739" y="6726968"/>
                  <a:pt x="5102531" y="6689176"/>
                  <a:pt x="5149151" y="6689176"/>
                </a:cubicBezTo>
                <a:close/>
                <a:moveTo>
                  <a:pt x="4811502" y="6689176"/>
                </a:moveTo>
                <a:cubicBezTo>
                  <a:pt x="4858121" y="6689176"/>
                  <a:pt x="4895914" y="6726968"/>
                  <a:pt x="4895914" y="6773588"/>
                </a:cubicBezTo>
                <a:cubicBezTo>
                  <a:pt x="4895914" y="6820209"/>
                  <a:pt x="4858121" y="6858000"/>
                  <a:pt x="4811502" y="6858000"/>
                </a:cubicBezTo>
                <a:cubicBezTo>
                  <a:pt x="4764881" y="6858000"/>
                  <a:pt x="4727090" y="6820209"/>
                  <a:pt x="4727090" y="6773588"/>
                </a:cubicBezTo>
                <a:cubicBezTo>
                  <a:pt x="4727090" y="6726968"/>
                  <a:pt x="4764881" y="6689176"/>
                  <a:pt x="4811502" y="6689176"/>
                </a:cubicBezTo>
                <a:close/>
                <a:moveTo>
                  <a:pt x="4473853" y="6689176"/>
                </a:moveTo>
                <a:cubicBezTo>
                  <a:pt x="4520473" y="6689176"/>
                  <a:pt x="4558265" y="6726968"/>
                  <a:pt x="4558265" y="6773588"/>
                </a:cubicBezTo>
                <a:cubicBezTo>
                  <a:pt x="4558265" y="6820209"/>
                  <a:pt x="4520473" y="6858000"/>
                  <a:pt x="4473853" y="6858000"/>
                </a:cubicBezTo>
                <a:cubicBezTo>
                  <a:pt x="4427232" y="6858000"/>
                  <a:pt x="4389440" y="6820209"/>
                  <a:pt x="4389440" y="6773588"/>
                </a:cubicBezTo>
                <a:cubicBezTo>
                  <a:pt x="4389440" y="6726968"/>
                  <a:pt x="4427232" y="6689176"/>
                  <a:pt x="4473853" y="6689176"/>
                </a:cubicBezTo>
                <a:close/>
                <a:moveTo>
                  <a:pt x="4136203" y="6689176"/>
                </a:moveTo>
                <a:cubicBezTo>
                  <a:pt x="4182823" y="6689176"/>
                  <a:pt x="4220615" y="6726968"/>
                  <a:pt x="4220615" y="6773588"/>
                </a:cubicBezTo>
                <a:cubicBezTo>
                  <a:pt x="4220615" y="6820209"/>
                  <a:pt x="4182823" y="6858000"/>
                  <a:pt x="4136203" y="6858000"/>
                </a:cubicBezTo>
                <a:cubicBezTo>
                  <a:pt x="4089584" y="6858000"/>
                  <a:pt x="4051791" y="6820209"/>
                  <a:pt x="4051791" y="6773588"/>
                </a:cubicBezTo>
                <a:cubicBezTo>
                  <a:pt x="4051791" y="6726968"/>
                  <a:pt x="4089584" y="6689176"/>
                  <a:pt x="4136203" y="6689176"/>
                </a:cubicBezTo>
                <a:close/>
                <a:moveTo>
                  <a:pt x="3798554" y="6689176"/>
                </a:moveTo>
                <a:cubicBezTo>
                  <a:pt x="3845174" y="6689176"/>
                  <a:pt x="3882966" y="6726968"/>
                  <a:pt x="3882966" y="6773588"/>
                </a:cubicBezTo>
                <a:cubicBezTo>
                  <a:pt x="3882966" y="6820209"/>
                  <a:pt x="3845174" y="6858000"/>
                  <a:pt x="3798554" y="6858000"/>
                </a:cubicBezTo>
                <a:cubicBezTo>
                  <a:pt x="3751934" y="6858000"/>
                  <a:pt x="3714142" y="6820209"/>
                  <a:pt x="3714142" y="6773588"/>
                </a:cubicBezTo>
                <a:cubicBezTo>
                  <a:pt x="3714142" y="6726968"/>
                  <a:pt x="3751934" y="6689176"/>
                  <a:pt x="3798554" y="6689176"/>
                </a:cubicBezTo>
                <a:close/>
                <a:moveTo>
                  <a:pt x="3460905" y="6689176"/>
                </a:moveTo>
                <a:cubicBezTo>
                  <a:pt x="3507525" y="6689176"/>
                  <a:pt x="3545317" y="6726968"/>
                  <a:pt x="3545317" y="6773588"/>
                </a:cubicBezTo>
                <a:cubicBezTo>
                  <a:pt x="3545317" y="6820209"/>
                  <a:pt x="3507525" y="6858000"/>
                  <a:pt x="3460905" y="6858000"/>
                </a:cubicBezTo>
                <a:cubicBezTo>
                  <a:pt x="3414284" y="6858000"/>
                  <a:pt x="3376493" y="6820209"/>
                  <a:pt x="3376493" y="6773588"/>
                </a:cubicBezTo>
                <a:cubicBezTo>
                  <a:pt x="3376493" y="6726968"/>
                  <a:pt x="3414284" y="6689176"/>
                  <a:pt x="3460905" y="6689176"/>
                </a:cubicBezTo>
                <a:close/>
                <a:moveTo>
                  <a:pt x="3123255" y="6689176"/>
                </a:moveTo>
                <a:cubicBezTo>
                  <a:pt x="3169876" y="6689176"/>
                  <a:pt x="3207668" y="6726968"/>
                  <a:pt x="3207668" y="6773588"/>
                </a:cubicBezTo>
                <a:cubicBezTo>
                  <a:pt x="3207668" y="6820209"/>
                  <a:pt x="3169876" y="6858000"/>
                  <a:pt x="3123255" y="6858000"/>
                </a:cubicBezTo>
                <a:cubicBezTo>
                  <a:pt x="3076636" y="6858000"/>
                  <a:pt x="3038843" y="6820209"/>
                  <a:pt x="3038843" y="6773588"/>
                </a:cubicBezTo>
                <a:cubicBezTo>
                  <a:pt x="3038843" y="6726968"/>
                  <a:pt x="3076636" y="6689176"/>
                  <a:pt x="3123255" y="6689176"/>
                </a:cubicBezTo>
                <a:close/>
                <a:moveTo>
                  <a:pt x="2785607" y="6689176"/>
                </a:moveTo>
                <a:cubicBezTo>
                  <a:pt x="2832226" y="6689176"/>
                  <a:pt x="2870019" y="6726968"/>
                  <a:pt x="2870019" y="6773588"/>
                </a:cubicBezTo>
                <a:cubicBezTo>
                  <a:pt x="2870019" y="6820209"/>
                  <a:pt x="2832226" y="6858000"/>
                  <a:pt x="2785607" y="6858000"/>
                </a:cubicBezTo>
                <a:cubicBezTo>
                  <a:pt x="2738986" y="6858000"/>
                  <a:pt x="2701195" y="6820209"/>
                  <a:pt x="2701195" y="6773588"/>
                </a:cubicBezTo>
                <a:cubicBezTo>
                  <a:pt x="2701195" y="6726968"/>
                  <a:pt x="2738986" y="6689176"/>
                  <a:pt x="2785607" y="6689176"/>
                </a:cubicBezTo>
                <a:close/>
                <a:moveTo>
                  <a:pt x="2447957" y="6689176"/>
                </a:moveTo>
                <a:cubicBezTo>
                  <a:pt x="2494578" y="6689176"/>
                  <a:pt x="2532369" y="6726968"/>
                  <a:pt x="2532369" y="6773588"/>
                </a:cubicBezTo>
                <a:cubicBezTo>
                  <a:pt x="2532369" y="6820209"/>
                  <a:pt x="2494578" y="6858000"/>
                  <a:pt x="2447957" y="6858000"/>
                </a:cubicBezTo>
                <a:cubicBezTo>
                  <a:pt x="2401337" y="6858000"/>
                  <a:pt x="2363545" y="6820209"/>
                  <a:pt x="2363545" y="6773588"/>
                </a:cubicBezTo>
                <a:cubicBezTo>
                  <a:pt x="2363545" y="6726968"/>
                  <a:pt x="2401337" y="6689176"/>
                  <a:pt x="2447957" y="6689176"/>
                </a:cubicBezTo>
                <a:close/>
                <a:moveTo>
                  <a:pt x="2110308" y="6689176"/>
                </a:moveTo>
                <a:cubicBezTo>
                  <a:pt x="2156928" y="6689176"/>
                  <a:pt x="2194721" y="6726968"/>
                  <a:pt x="2194721" y="6773588"/>
                </a:cubicBezTo>
                <a:cubicBezTo>
                  <a:pt x="2194721" y="6820209"/>
                  <a:pt x="2156928" y="6858000"/>
                  <a:pt x="2110308" y="6858000"/>
                </a:cubicBezTo>
                <a:cubicBezTo>
                  <a:pt x="2063688" y="6858000"/>
                  <a:pt x="2025896" y="6820209"/>
                  <a:pt x="2025896" y="6773588"/>
                </a:cubicBezTo>
                <a:cubicBezTo>
                  <a:pt x="2025896" y="6726968"/>
                  <a:pt x="2063688" y="6689176"/>
                  <a:pt x="2110308" y="6689176"/>
                </a:cubicBezTo>
                <a:close/>
                <a:moveTo>
                  <a:pt x="1772659" y="6689176"/>
                </a:moveTo>
                <a:cubicBezTo>
                  <a:pt x="1819278" y="6689176"/>
                  <a:pt x="1857071" y="6726968"/>
                  <a:pt x="1857071" y="6773588"/>
                </a:cubicBezTo>
                <a:cubicBezTo>
                  <a:pt x="1857071" y="6820209"/>
                  <a:pt x="1819278" y="6858000"/>
                  <a:pt x="1772659" y="6858000"/>
                </a:cubicBezTo>
                <a:cubicBezTo>
                  <a:pt x="1726039" y="6858000"/>
                  <a:pt x="1688247" y="6820209"/>
                  <a:pt x="1688247" y="6773588"/>
                </a:cubicBezTo>
                <a:cubicBezTo>
                  <a:pt x="1688247" y="6726968"/>
                  <a:pt x="1726039" y="6689176"/>
                  <a:pt x="1772659" y="6689176"/>
                </a:cubicBezTo>
                <a:close/>
                <a:moveTo>
                  <a:pt x="1435014" y="6689176"/>
                </a:moveTo>
                <a:cubicBezTo>
                  <a:pt x="1481630" y="6689176"/>
                  <a:pt x="1519422" y="6726968"/>
                  <a:pt x="1519422" y="6773588"/>
                </a:cubicBezTo>
                <a:cubicBezTo>
                  <a:pt x="1519422" y="6820209"/>
                  <a:pt x="1481630" y="6858000"/>
                  <a:pt x="1435014" y="6858000"/>
                </a:cubicBezTo>
                <a:cubicBezTo>
                  <a:pt x="1388389" y="6858000"/>
                  <a:pt x="1350601" y="6820209"/>
                  <a:pt x="1350601" y="6773588"/>
                </a:cubicBezTo>
                <a:cubicBezTo>
                  <a:pt x="1350601" y="6726968"/>
                  <a:pt x="1388389" y="6689176"/>
                  <a:pt x="1435014" y="6689176"/>
                </a:cubicBezTo>
                <a:close/>
                <a:moveTo>
                  <a:pt x="1097361" y="6689176"/>
                </a:moveTo>
                <a:cubicBezTo>
                  <a:pt x="1143985" y="6689176"/>
                  <a:pt x="1181773" y="6726968"/>
                  <a:pt x="1181773" y="6773588"/>
                </a:cubicBezTo>
                <a:cubicBezTo>
                  <a:pt x="1181773" y="6820209"/>
                  <a:pt x="1143985" y="6858000"/>
                  <a:pt x="1097361" y="6858000"/>
                </a:cubicBezTo>
                <a:cubicBezTo>
                  <a:pt x="1050741" y="6858000"/>
                  <a:pt x="1012948" y="6820209"/>
                  <a:pt x="1012948" y="6773588"/>
                </a:cubicBezTo>
                <a:cubicBezTo>
                  <a:pt x="1012948" y="6726968"/>
                  <a:pt x="1050741" y="6689176"/>
                  <a:pt x="1097361" y="6689176"/>
                </a:cubicBezTo>
                <a:close/>
                <a:moveTo>
                  <a:pt x="759711" y="6689176"/>
                </a:moveTo>
                <a:cubicBezTo>
                  <a:pt x="806331" y="6689176"/>
                  <a:pt x="844124" y="6726968"/>
                  <a:pt x="844124" y="6773588"/>
                </a:cubicBezTo>
                <a:cubicBezTo>
                  <a:pt x="844124" y="6820209"/>
                  <a:pt x="806331" y="6858000"/>
                  <a:pt x="759711" y="6858000"/>
                </a:cubicBezTo>
                <a:cubicBezTo>
                  <a:pt x="713096" y="6858000"/>
                  <a:pt x="675299" y="6820209"/>
                  <a:pt x="675299" y="6773588"/>
                </a:cubicBezTo>
                <a:cubicBezTo>
                  <a:pt x="675299" y="6726968"/>
                  <a:pt x="713096" y="6689176"/>
                  <a:pt x="759711" y="6689176"/>
                </a:cubicBezTo>
                <a:close/>
                <a:moveTo>
                  <a:pt x="422066" y="6689176"/>
                </a:moveTo>
                <a:cubicBezTo>
                  <a:pt x="468682" y="6689176"/>
                  <a:pt x="506480" y="6726968"/>
                  <a:pt x="506480" y="6773588"/>
                </a:cubicBezTo>
                <a:cubicBezTo>
                  <a:pt x="506480" y="6820209"/>
                  <a:pt x="468682" y="6858000"/>
                  <a:pt x="422066" y="6858000"/>
                </a:cubicBezTo>
                <a:cubicBezTo>
                  <a:pt x="375442" y="6858000"/>
                  <a:pt x="337653" y="6820209"/>
                  <a:pt x="337653" y="6773588"/>
                </a:cubicBezTo>
                <a:cubicBezTo>
                  <a:pt x="337653" y="6726968"/>
                  <a:pt x="375442" y="6689176"/>
                  <a:pt x="422066" y="6689176"/>
                </a:cubicBezTo>
                <a:close/>
                <a:moveTo>
                  <a:pt x="84412" y="6689176"/>
                </a:moveTo>
                <a:cubicBezTo>
                  <a:pt x="131037" y="6689176"/>
                  <a:pt x="168826" y="6726968"/>
                  <a:pt x="168826" y="6773588"/>
                </a:cubicBezTo>
                <a:cubicBezTo>
                  <a:pt x="168826" y="6820209"/>
                  <a:pt x="131037" y="6858000"/>
                  <a:pt x="84412" y="6858000"/>
                </a:cubicBezTo>
                <a:cubicBezTo>
                  <a:pt x="37793" y="6858000"/>
                  <a:pt x="0" y="6820209"/>
                  <a:pt x="0" y="6773588"/>
                </a:cubicBezTo>
                <a:cubicBezTo>
                  <a:pt x="0" y="6726968"/>
                  <a:pt x="37793" y="6689176"/>
                  <a:pt x="84412" y="6689176"/>
                </a:cubicBezTo>
                <a:close/>
                <a:moveTo>
                  <a:pt x="7850345" y="6351526"/>
                </a:moveTo>
                <a:cubicBezTo>
                  <a:pt x="7896964" y="6351526"/>
                  <a:pt x="7934757" y="6389319"/>
                  <a:pt x="7934757" y="6435939"/>
                </a:cubicBezTo>
                <a:cubicBezTo>
                  <a:pt x="7934757" y="6482559"/>
                  <a:pt x="7896964" y="6520352"/>
                  <a:pt x="7850345" y="6520352"/>
                </a:cubicBezTo>
                <a:cubicBezTo>
                  <a:pt x="7803725" y="6520352"/>
                  <a:pt x="7765933" y="6482559"/>
                  <a:pt x="7765933" y="6435939"/>
                </a:cubicBezTo>
                <a:cubicBezTo>
                  <a:pt x="7765933" y="6389319"/>
                  <a:pt x="7803725" y="6351526"/>
                  <a:pt x="7850345" y="6351526"/>
                </a:cubicBezTo>
                <a:close/>
                <a:moveTo>
                  <a:pt x="7512695" y="6351526"/>
                </a:moveTo>
                <a:cubicBezTo>
                  <a:pt x="7559315" y="6351526"/>
                  <a:pt x="7597109" y="6389319"/>
                  <a:pt x="7597109" y="6435939"/>
                </a:cubicBezTo>
                <a:cubicBezTo>
                  <a:pt x="7597109" y="6482559"/>
                  <a:pt x="7559315" y="6520352"/>
                  <a:pt x="7512695" y="6520352"/>
                </a:cubicBezTo>
                <a:cubicBezTo>
                  <a:pt x="7466075" y="6520352"/>
                  <a:pt x="7428283" y="6482559"/>
                  <a:pt x="7428283" y="6435939"/>
                </a:cubicBezTo>
                <a:cubicBezTo>
                  <a:pt x="7428283" y="6389319"/>
                  <a:pt x="7466075" y="6351526"/>
                  <a:pt x="7512695" y="6351526"/>
                </a:cubicBezTo>
                <a:close/>
                <a:moveTo>
                  <a:pt x="7175045" y="6351526"/>
                </a:moveTo>
                <a:cubicBezTo>
                  <a:pt x="7221666" y="6351526"/>
                  <a:pt x="7259458" y="6389319"/>
                  <a:pt x="7259458" y="6435939"/>
                </a:cubicBezTo>
                <a:cubicBezTo>
                  <a:pt x="7259458" y="6482559"/>
                  <a:pt x="7221666" y="6520352"/>
                  <a:pt x="7175045" y="6520352"/>
                </a:cubicBezTo>
                <a:cubicBezTo>
                  <a:pt x="7128427" y="6520352"/>
                  <a:pt x="7090633" y="6482559"/>
                  <a:pt x="7090633" y="6435939"/>
                </a:cubicBezTo>
                <a:cubicBezTo>
                  <a:pt x="7090633" y="6389319"/>
                  <a:pt x="7128427" y="6351526"/>
                  <a:pt x="7175045" y="6351526"/>
                </a:cubicBezTo>
                <a:close/>
                <a:moveTo>
                  <a:pt x="6837397" y="6351526"/>
                </a:moveTo>
                <a:cubicBezTo>
                  <a:pt x="6884017" y="6351526"/>
                  <a:pt x="6921809" y="6389319"/>
                  <a:pt x="6921809" y="6435939"/>
                </a:cubicBezTo>
                <a:cubicBezTo>
                  <a:pt x="6921809" y="6482559"/>
                  <a:pt x="6884017" y="6520352"/>
                  <a:pt x="6837397" y="6520352"/>
                </a:cubicBezTo>
                <a:cubicBezTo>
                  <a:pt x="6790777" y="6520352"/>
                  <a:pt x="6752985" y="6482559"/>
                  <a:pt x="6752985" y="6435939"/>
                </a:cubicBezTo>
                <a:cubicBezTo>
                  <a:pt x="6752985" y="6389319"/>
                  <a:pt x="6790777" y="6351526"/>
                  <a:pt x="6837397" y="6351526"/>
                </a:cubicBezTo>
                <a:close/>
                <a:moveTo>
                  <a:pt x="6499747" y="6351526"/>
                </a:moveTo>
                <a:cubicBezTo>
                  <a:pt x="6546368" y="6351526"/>
                  <a:pt x="6584161" y="6389319"/>
                  <a:pt x="6584161" y="6435939"/>
                </a:cubicBezTo>
                <a:cubicBezTo>
                  <a:pt x="6584161" y="6482559"/>
                  <a:pt x="6546368" y="6520352"/>
                  <a:pt x="6499747" y="6520352"/>
                </a:cubicBezTo>
                <a:cubicBezTo>
                  <a:pt x="6453127" y="6520352"/>
                  <a:pt x="6415335" y="6482559"/>
                  <a:pt x="6415335" y="6435939"/>
                </a:cubicBezTo>
                <a:cubicBezTo>
                  <a:pt x="6415335" y="6389319"/>
                  <a:pt x="6453127" y="6351526"/>
                  <a:pt x="6499747" y="6351526"/>
                </a:cubicBezTo>
                <a:close/>
                <a:moveTo>
                  <a:pt x="6162098" y="6351526"/>
                </a:moveTo>
                <a:cubicBezTo>
                  <a:pt x="6208719" y="6351526"/>
                  <a:pt x="6246510" y="6389319"/>
                  <a:pt x="6246510" y="6435939"/>
                </a:cubicBezTo>
                <a:cubicBezTo>
                  <a:pt x="6246510" y="6482559"/>
                  <a:pt x="6208719" y="6520352"/>
                  <a:pt x="6162098" y="6520352"/>
                </a:cubicBezTo>
                <a:cubicBezTo>
                  <a:pt x="6115479" y="6520352"/>
                  <a:pt x="6077686" y="6482559"/>
                  <a:pt x="6077686" y="6435939"/>
                </a:cubicBezTo>
                <a:cubicBezTo>
                  <a:pt x="6077686" y="6389319"/>
                  <a:pt x="6115479" y="6351526"/>
                  <a:pt x="6162098" y="6351526"/>
                </a:cubicBezTo>
                <a:close/>
                <a:moveTo>
                  <a:pt x="5824449" y="6351526"/>
                </a:moveTo>
                <a:cubicBezTo>
                  <a:pt x="5871069" y="6351526"/>
                  <a:pt x="5908861" y="6389319"/>
                  <a:pt x="5908861" y="6435939"/>
                </a:cubicBezTo>
                <a:cubicBezTo>
                  <a:pt x="5908861" y="6482559"/>
                  <a:pt x="5871069" y="6520352"/>
                  <a:pt x="5824449" y="6520352"/>
                </a:cubicBezTo>
                <a:cubicBezTo>
                  <a:pt x="5777829" y="6520352"/>
                  <a:pt x="5740037" y="6482559"/>
                  <a:pt x="5740037" y="6435939"/>
                </a:cubicBezTo>
                <a:cubicBezTo>
                  <a:pt x="5740037" y="6389319"/>
                  <a:pt x="5777829" y="6351526"/>
                  <a:pt x="5824449" y="6351526"/>
                </a:cubicBezTo>
                <a:close/>
                <a:moveTo>
                  <a:pt x="5486800" y="6351526"/>
                </a:moveTo>
                <a:cubicBezTo>
                  <a:pt x="5533421" y="6351526"/>
                  <a:pt x="5571212" y="6389319"/>
                  <a:pt x="5571212" y="6435939"/>
                </a:cubicBezTo>
                <a:cubicBezTo>
                  <a:pt x="5571212" y="6482559"/>
                  <a:pt x="5533421" y="6520352"/>
                  <a:pt x="5486800" y="6520352"/>
                </a:cubicBezTo>
                <a:cubicBezTo>
                  <a:pt x="5440179" y="6520352"/>
                  <a:pt x="5402388" y="6482559"/>
                  <a:pt x="5402388" y="6435939"/>
                </a:cubicBezTo>
                <a:cubicBezTo>
                  <a:pt x="5402388" y="6389319"/>
                  <a:pt x="5440179" y="6351526"/>
                  <a:pt x="5486800" y="6351526"/>
                </a:cubicBezTo>
                <a:close/>
                <a:moveTo>
                  <a:pt x="5149151" y="6351526"/>
                </a:moveTo>
                <a:cubicBezTo>
                  <a:pt x="5195771" y="6351526"/>
                  <a:pt x="5233563" y="6389319"/>
                  <a:pt x="5233563" y="6435939"/>
                </a:cubicBezTo>
                <a:cubicBezTo>
                  <a:pt x="5233563" y="6482559"/>
                  <a:pt x="5195771" y="6520352"/>
                  <a:pt x="5149151" y="6520352"/>
                </a:cubicBezTo>
                <a:cubicBezTo>
                  <a:pt x="5102531" y="6520352"/>
                  <a:pt x="5064739" y="6482559"/>
                  <a:pt x="5064739" y="6435939"/>
                </a:cubicBezTo>
                <a:cubicBezTo>
                  <a:pt x="5064739" y="6389319"/>
                  <a:pt x="5102531" y="6351526"/>
                  <a:pt x="5149151" y="6351526"/>
                </a:cubicBezTo>
                <a:close/>
                <a:moveTo>
                  <a:pt x="4811502" y="6351526"/>
                </a:moveTo>
                <a:cubicBezTo>
                  <a:pt x="4858121" y="6351526"/>
                  <a:pt x="4895914" y="6389319"/>
                  <a:pt x="4895914" y="6435939"/>
                </a:cubicBezTo>
                <a:cubicBezTo>
                  <a:pt x="4895914" y="6482559"/>
                  <a:pt x="4858121" y="6520352"/>
                  <a:pt x="4811502" y="6520352"/>
                </a:cubicBezTo>
                <a:cubicBezTo>
                  <a:pt x="4764881" y="6520352"/>
                  <a:pt x="4727090" y="6482559"/>
                  <a:pt x="4727090" y="6435939"/>
                </a:cubicBezTo>
                <a:cubicBezTo>
                  <a:pt x="4727090" y="6389319"/>
                  <a:pt x="4764881" y="6351526"/>
                  <a:pt x="4811502" y="6351526"/>
                </a:cubicBezTo>
                <a:close/>
                <a:moveTo>
                  <a:pt x="4473853" y="6351526"/>
                </a:moveTo>
                <a:cubicBezTo>
                  <a:pt x="4520473" y="6351526"/>
                  <a:pt x="4558265" y="6389319"/>
                  <a:pt x="4558265" y="6435939"/>
                </a:cubicBezTo>
                <a:cubicBezTo>
                  <a:pt x="4558265" y="6482559"/>
                  <a:pt x="4520473" y="6520352"/>
                  <a:pt x="4473853" y="6520352"/>
                </a:cubicBezTo>
                <a:cubicBezTo>
                  <a:pt x="4427232" y="6520352"/>
                  <a:pt x="4389440" y="6482559"/>
                  <a:pt x="4389440" y="6435939"/>
                </a:cubicBezTo>
                <a:cubicBezTo>
                  <a:pt x="4389440" y="6389319"/>
                  <a:pt x="4427232" y="6351526"/>
                  <a:pt x="4473853" y="6351526"/>
                </a:cubicBezTo>
                <a:close/>
                <a:moveTo>
                  <a:pt x="4136203" y="6351526"/>
                </a:moveTo>
                <a:cubicBezTo>
                  <a:pt x="4182823" y="6351526"/>
                  <a:pt x="4220615" y="6389319"/>
                  <a:pt x="4220615" y="6435939"/>
                </a:cubicBezTo>
                <a:cubicBezTo>
                  <a:pt x="4220615" y="6482559"/>
                  <a:pt x="4182823" y="6520352"/>
                  <a:pt x="4136203" y="6520352"/>
                </a:cubicBezTo>
                <a:cubicBezTo>
                  <a:pt x="4089584" y="6520352"/>
                  <a:pt x="4051791" y="6482559"/>
                  <a:pt x="4051791" y="6435939"/>
                </a:cubicBezTo>
                <a:cubicBezTo>
                  <a:pt x="4051791" y="6389319"/>
                  <a:pt x="4089584" y="6351526"/>
                  <a:pt x="4136203" y="6351526"/>
                </a:cubicBezTo>
                <a:close/>
                <a:moveTo>
                  <a:pt x="3798554" y="6351526"/>
                </a:moveTo>
                <a:cubicBezTo>
                  <a:pt x="3845174" y="6351526"/>
                  <a:pt x="3882966" y="6389319"/>
                  <a:pt x="3882966" y="6435939"/>
                </a:cubicBezTo>
                <a:cubicBezTo>
                  <a:pt x="3882966" y="6482559"/>
                  <a:pt x="3845174" y="6520352"/>
                  <a:pt x="3798554" y="6520352"/>
                </a:cubicBezTo>
                <a:cubicBezTo>
                  <a:pt x="3751934" y="6520352"/>
                  <a:pt x="3714142" y="6482559"/>
                  <a:pt x="3714142" y="6435939"/>
                </a:cubicBezTo>
                <a:cubicBezTo>
                  <a:pt x="3714142" y="6389319"/>
                  <a:pt x="3751934" y="6351526"/>
                  <a:pt x="3798554" y="6351526"/>
                </a:cubicBezTo>
                <a:close/>
                <a:moveTo>
                  <a:pt x="3460905" y="6351526"/>
                </a:moveTo>
                <a:cubicBezTo>
                  <a:pt x="3507525" y="6351526"/>
                  <a:pt x="3545317" y="6389319"/>
                  <a:pt x="3545317" y="6435939"/>
                </a:cubicBezTo>
                <a:cubicBezTo>
                  <a:pt x="3545317" y="6482559"/>
                  <a:pt x="3507525" y="6520352"/>
                  <a:pt x="3460905" y="6520352"/>
                </a:cubicBezTo>
                <a:cubicBezTo>
                  <a:pt x="3414284" y="6520352"/>
                  <a:pt x="3376493" y="6482559"/>
                  <a:pt x="3376493" y="6435939"/>
                </a:cubicBezTo>
                <a:cubicBezTo>
                  <a:pt x="3376493" y="6389319"/>
                  <a:pt x="3414284" y="6351526"/>
                  <a:pt x="3460905" y="6351526"/>
                </a:cubicBezTo>
                <a:close/>
                <a:moveTo>
                  <a:pt x="3123255" y="6351526"/>
                </a:moveTo>
                <a:cubicBezTo>
                  <a:pt x="3169876" y="6351526"/>
                  <a:pt x="3207668" y="6389319"/>
                  <a:pt x="3207668" y="6435939"/>
                </a:cubicBezTo>
                <a:cubicBezTo>
                  <a:pt x="3207668" y="6482559"/>
                  <a:pt x="3169876" y="6520352"/>
                  <a:pt x="3123255" y="6520352"/>
                </a:cubicBezTo>
                <a:cubicBezTo>
                  <a:pt x="3076636" y="6520352"/>
                  <a:pt x="3038843" y="6482559"/>
                  <a:pt x="3038843" y="6435939"/>
                </a:cubicBezTo>
                <a:cubicBezTo>
                  <a:pt x="3038843" y="6389319"/>
                  <a:pt x="3076636" y="6351526"/>
                  <a:pt x="3123255" y="6351526"/>
                </a:cubicBezTo>
                <a:close/>
                <a:moveTo>
                  <a:pt x="2785607" y="6351526"/>
                </a:moveTo>
                <a:cubicBezTo>
                  <a:pt x="2832226" y="6351526"/>
                  <a:pt x="2870019" y="6389319"/>
                  <a:pt x="2870019" y="6435939"/>
                </a:cubicBezTo>
                <a:cubicBezTo>
                  <a:pt x="2870019" y="6482559"/>
                  <a:pt x="2832226" y="6520352"/>
                  <a:pt x="2785607" y="6520352"/>
                </a:cubicBezTo>
                <a:cubicBezTo>
                  <a:pt x="2738986" y="6520352"/>
                  <a:pt x="2701195" y="6482559"/>
                  <a:pt x="2701195" y="6435939"/>
                </a:cubicBezTo>
                <a:cubicBezTo>
                  <a:pt x="2701195" y="6389319"/>
                  <a:pt x="2738986" y="6351526"/>
                  <a:pt x="2785607" y="6351526"/>
                </a:cubicBezTo>
                <a:close/>
                <a:moveTo>
                  <a:pt x="2447957" y="6351526"/>
                </a:moveTo>
                <a:cubicBezTo>
                  <a:pt x="2494578" y="6351526"/>
                  <a:pt x="2532369" y="6389319"/>
                  <a:pt x="2532369" y="6435939"/>
                </a:cubicBezTo>
                <a:cubicBezTo>
                  <a:pt x="2532369" y="6482559"/>
                  <a:pt x="2494578" y="6520352"/>
                  <a:pt x="2447957" y="6520352"/>
                </a:cubicBezTo>
                <a:cubicBezTo>
                  <a:pt x="2401337" y="6520352"/>
                  <a:pt x="2363545" y="6482559"/>
                  <a:pt x="2363545" y="6435939"/>
                </a:cubicBezTo>
                <a:cubicBezTo>
                  <a:pt x="2363545" y="6389319"/>
                  <a:pt x="2401337" y="6351526"/>
                  <a:pt x="2447957" y="6351526"/>
                </a:cubicBezTo>
                <a:close/>
                <a:moveTo>
                  <a:pt x="2110308" y="6351526"/>
                </a:moveTo>
                <a:cubicBezTo>
                  <a:pt x="2156928" y="6351526"/>
                  <a:pt x="2194721" y="6389319"/>
                  <a:pt x="2194721" y="6435939"/>
                </a:cubicBezTo>
                <a:cubicBezTo>
                  <a:pt x="2194721" y="6482559"/>
                  <a:pt x="2156928" y="6520352"/>
                  <a:pt x="2110308" y="6520352"/>
                </a:cubicBezTo>
                <a:cubicBezTo>
                  <a:pt x="2063688" y="6520352"/>
                  <a:pt x="2025896" y="6482559"/>
                  <a:pt x="2025896" y="6435939"/>
                </a:cubicBezTo>
                <a:cubicBezTo>
                  <a:pt x="2025896" y="6389319"/>
                  <a:pt x="2063688" y="6351526"/>
                  <a:pt x="2110308" y="6351526"/>
                </a:cubicBezTo>
                <a:close/>
                <a:moveTo>
                  <a:pt x="1772659" y="6351526"/>
                </a:moveTo>
                <a:cubicBezTo>
                  <a:pt x="1819278" y="6351526"/>
                  <a:pt x="1857071" y="6389319"/>
                  <a:pt x="1857071" y="6435939"/>
                </a:cubicBezTo>
                <a:cubicBezTo>
                  <a:pt x="1857071" y="6482559"/>
                  <a:pt x="1819278" y="6520352"/>
                  <a:pt x="1772659" y="6520352"/>
                </a:cubicBezTo>
                <a:cubicBezTo>
                  <a:pt x="1726039" y="6520352"/>
                  <a:pt x="1688247" y="6482559"/>
                  <a:pt x="1688247" y="6435939"/>
                </a:cubicBezTo>
                <a:cubicBezTo>
                  <a:pt x="1688247" y="6389319"/>
                  <a:pt x="1726039" y="6351526"/>
                  <a:pt x="1772659" y="6351526"/>
                </a:cubicBezTo>
                <a:close/>
                <a:moveTo>
                  <a:pt x="1435014" y="6351526"/>
                </a:moveTo>
                <a:cubicBezTo>
                  <a:pt x="1481630" y="6351526"/>
                  <a:pt x="1519422" y="6389319"/>
                  <a:pt x="1519422" y="6435939"/>
                </a:cubicBezTo>
                <a:cubicBezTo>
                  <a:pt x="1519422" y="6482559"/>
                  <a:pt x="1481630" y="6520352"/>
                  <a:pt x="1435014" y="6520352"/>
                </a:cubicBezTo>
                <a:cubicBezTo>
                  <a:pt x="1388389" y="6520352"/>
                  <a:pt x="1350601" y="6482559"/>
                  <a:pt x="1350601" y="6435939"/>
                </a:cubicBezTo>
                <a:cubicBezTo>
                  <a:pt x="1350601" y="6389319"/>
                  <a:pt x="1388389" y="6351526"/>
                  <a:pt x="1435014" y="6351526"/>
                </a:cubicBezTo>
                <a:close/>
                <a:moveTo>
                  <a:pt x="1097361" y="6351526"/>
                </a:moveTo>
                <a:cubicBezTo>
                  <a:pt x="1143985" y="6351526"/>
                  <a:pt x="1181773" y="6389319"/>
                  <a:pt x="1181773" y="6435939"/>
                </a:cubicBezTo>
                <a:cubicBezTo>
                  <a:pt x="1181773" y="6482559"/>
                  <a:pt x="1143985" y="6520352"/>
                  <a:pt x="1097361" y="6520352"/>
                </a:cubicBezTo>
                <a:cubicBezTo>
                  <a:pt x="1050741" y="6520352"/>
                  <a:pt x="1012948" y="6482559"/>
                  <a:pt x="1012948" y="6435939"/>
                </a:cubicBezTo>
                <a:cubicBezTo>
                  <a:pt x="1012948" y="6389319"/>
                  <a:pt x="1050741" y="6351526"/>
                  <a:pt x="1097361" y="6351526"/>
                </a:cubicBezTo>
                <a:close/>
                <a:moveTo>
                  <a:pt x="759711" y="6351526"/>
                </a:moveTo>
                <a:cubicBezTo>
                  <a:pt x="806331" y="6351526"/>
                  <a:pt x="844124" y="6389319"/>
                  <a:pt x="844124" y="6435939"/>
                </a:cubicBezTo>
                <a:cubicBezTo>
                  <a:pt x="844124" y="6482559"/>
                  <a:pt x="806331" y="6520352"/>
                  <a:pt x="759711" y="6520352"/>
                </a:cubicBezTo>
                <a:cubicBezTo>
                  <a:pt x="713096" y="6520352"/>
                  <a:pt x="675299" y="6482559"/>
                  <a:pt x="675299" y="6435939"/>
                </a:cubicBezTo>
                <a:cubicBezTo>
                  <a:pt x="675299" y="6389319"/>
                  <a:pt x="713096" y="6351526"/>
                  <a:pt x="759711" y="6351526"/>
                </a:cubicBezTo>
                <a:close/>
                <a:moveTo>
                  <a:pt x="422066" y="6351526"/>
                </a:moveTo>
                <a:cubicBezTo>
                  <a:pt x="468682" y="6351526"/>
                  <a:pt x="506480" y="6389319"/>
                  <a:pt x="506480" y="6435939"/>
                </a:cubicBezTo>
                <a:cubicBezTo>
                  <a:pt x="506480" y="6482559"/>
                  <a:pt x="468682" y="6520352"/>
                  <a:pt x="422066" y="6520352"/>
                </a:cubicBezTo>
                <a:cubicBezTo>
                  <a:pt x="375442" y="6520352"/>
                  <a:pt x="337653" y="6482559"/>
                  <a:pt x="337653" y="6435939"/>
                </a:cubicBezTo>
                <a:cubicBezTo>
                  <a:pt x="337653" y="6389319"/>
                  <a:pt x="375442" y="6351526"/>
                  <a:pt x="422066" y="6351526"/>
                </a:cubicBezTo>
                <a:close/>
                <a:moveTo>
                  <a:pt x="84412" y="6351526"/>
                </a:moveTo>
                <a:cubicBezTo>
                  <a:pt x="131037" y="6351526"/>
                  <a:pt x="168826" y="6389319"/>
                  <a:pt x="168826" y="6435939"/>
                </a:cubicBezTo>
                <a:cubicBezTo>
                  <a:pt x="168826" y="6482559"/>
                  <a:pt x="131037" y="6520352"/>
                  <a:pt x="84412" y="6520352"/>
                </a:cubicBezTo>
                <a:cubicBezTo>
                  <a:pt x="37793" y="6520352"/>
                  <a:pt x="0" y="6482559"/>
                  <a:pt x="0" y="6435939"/>
                </a:cubicBezTo>
                <a:cubicBezTo>
                  <a:pt x="0" y="6389319"/>
                  <a:pt x="37793" y="6351526"/>
                  <a:pt x="84412" y="6351526"/>
                </a:cubicBezTo>
                <a:close/>
                <a:moveTo>
                  <a:pt x="7850345" y="6013878"/>
                </a:moveTo>
                <a:cubicBezTo>
                  <a:pt x="7896964" y="6013878"/>
                  <a:pt x="7934757" y="6051670"/>
                  <a:pt x="7934757" y="6098290"/>
                </a:cubicBezTo>
                <a:cubicBezTo>
                  <a:pt x="7934757" y="6144909"/>
                  <a:pt x="7896964" y="6182702"/>
                  <a:pt x="7850345" y="6182702"/>
                </a:cubicBezTo>
                <a:cubicBezTo>
                  <a:pt x="7803725" y="6182702"/>
                  <a:pt x="7765933" y="6144909"/>
                  <a:pt x="7765933" y="6098290"/>
                </a:cubicBezTo>
                <a:cubicBezTo>
                  <a:pt x="7765933" y="6051670"/>
                  <a:pt x="7803725" y="6013878"/>
                  <a:pt x="7850345" y="6013878"/>
                </a:cubicBezTo>
                <a:close/>
                <a:moveTo>
                  <a:pt x="7512695" y="6013878"/>
                </a:moveTo>
                <a:cubicBezTo>
                  <a:pt x="7559315" y="6013878"/>
                  <a:pt x="7597109" y="6051670"/>
                  <a:pt x="7597109" y="6098290"/>
                </a:cubicBezTo>
                <a:cubicBezTo>
                  <a:pt x="7597109" y="6144909"/>
                  <a:pt x="7559315" y="6182702"/>
                  <a:pt x="7512695" y="6182702"/>
                </a:cubicBezTo>
                <a:cubicBezTo>
                  <a:pt x="7466075" y="6182702"/>
                  <a:pt x="7428283" y="6144909"/>
                  <a:pt x="7428283" y="6098290"/>
                </a:cubicBezTo>
                <a:cubicBezTo>
                  <a:pt x="7428283" y="6051670"/>
                  <a:pt x="7466075" y="6013878"/>
                  <a:pt x="7512695" y="6013878"/>
                </a:cubicBezTo>
                <a:close/>
                <a:moveTo>
                  <a:pt x="7175045" y="6013878"/>
                </a:moveTo>
                <a:cubicBezTo>
                  <a:pt x="7221666" y="6013878"/>
                  <a:pt x="7259458" y="6051670"/>
                  <a:pt x="7259458" y="6098290"/>
                </a:cubicBezTo>
                <a:cubicBezTo>
                  <a:pt x="7259458" y="6144909"/>
                  <a:pt x="7221666" y="6182702"/>
                  <a:pt x="7175045" y="6182702"/>
                </a:cubicBezTo>
                <a:cubicBezTo>
                  <a:pt x="7128427" y="6182702"/>
                  <a:pt x="7090633" y="6144909"/>
                  <a:pt x="7090633" y="6098290"/>
                </a:cubicBezTo>
                <a:cubicBezTo>
                  <a:pt x="7090633" y="6051670"/>
                  <a:pt x="7128427" y="6013878"/>
                  <a:pt x="7175045" y="6013878"/>
                </a:cubicBezTo>
                <a:close/>
                <a:moveTo>
                  <a:pt x="6837397" y="6013878"/>
                </a:moveTo>
                <a:cubicBezTo>
                  <a:pt x="6884017" y="6013878"/>
                  <a:pt x="6921809" y="6051670"/>
                  <a:pt x="6921809" y="6098290"/>
                </a:cubicBezTo>
                <a:cubicBezTo>
                  <a:pt x="6921809" y="6144909"/>
                  <a:pt x="6884017" y="6182702"/>
                  <a:pt x="6837397" y="6182702"/>
                </a:cubicBezTo>
                <a:cubicBezTo>
                  <a:pt x="6790777" y="6182702"/>
                  <a:pt x="6752985" y="6144909"/>
                  <a:pt x="6752985" y="6098290"/>
                </a:cubicBezTo>
                <a:cubicBezTo>
                  <a:pt x="6752985" y="6051670"/>
                  <a:pt x="6790777" y="6013878"/>
                  <a:pt x="6837397" y="6013878"/>
                </a:cubicBezTo>
                <a:close/>
                <a:moveTo>
                  <a:pt x="6499747" y="6013878"/>
                </a:moveTo>
                <a:cubicBezTo>
                  <a:pt x="6546368" y="6013878"/>
                  <a:pt x="6584161" y="6051670"/>
                  <a:pt x="6584161" y="6098290"/>
                </a:cubicBezTo>
                <a:cubicBezTo>
                  <a:pt x="6584161" y="6144909"/>
                  <a:pt x="6546368" y="6182702"/>
                  <a:pt x="6499747" y="6182702"/>
                </a:cubicBezTo>
                <a:cubicBezTo>
                  <a:pt x="6453127" y="6182702"/>
                  <a:pt x="6415335" y="6144909"/>
                  <a:pt x="6415335" y="6098290"/>
                </a:cubicBezTo>
                <a:cubicBezTo>
                  <a:pt x="6415335" y="6051670"/>
                  <a:pt x="6453127" y="6013878"/>
                  <a:pt x="6499747" y="6013878"/>
                </a:cubicBezTo>
                <a:close/>
                <a:moveTo>
                  <a:pt x="6162098" y="6013878"/>
                </a:moveTo>
                <a:cubicBezTo>
                  <a:pt x="6208719" y="6013878"/>
                  <a:pt x="6246510" y="6051670"/>
                  <a:pt x="6246510" y="6098290"/>
                </a:cubicBezTo>
                <a:cubicBezTo>
                  <a:pt x="6246510" y="6144909"/>
                  <a:pt x="6208719" y="6182702"/>
                  <a:pt x="6162098" y="6182702"/>
                </a:cubicBezTo>
                <a:cubicBezTo>
                  <a:pt x="6115479" y="6182702"/>
                  <a:pt x="6077686" y="6144909"/>
                  <a:pt x="6077686" y="6098290"/>
                </a:cubicBezTo>
                <a:cubicBezTo>
                  <a:pt x="6077686" y="6051670"/>
                  <a:pt x="6115479" y="6013878"/>
                  <a:pt x="6162098" y="6013878"/>
                </a:cubicBezTo>
                <a:close/>
                <a:moveTo>
                  <a:pt x="5824449" y="6013878"/>
                </a:moveTo>
                <a:cubicBezTo>
                  <a:pt x="5871069" y="6013878"/>
                  <a:pt x="5908861" y="6051670"/>
                  <a:pt x="5908861" y="6098290"/>
                </a:cubicBezTo>
                <a:cubicBezTo>
                  <a:pt x="5908861" y="6144909"/>
                  <a:pt x="5871069" y="6182702"/>
                  <a:pt x="5824449" y="6182702"/>
                </a:cubicBezTo>
                <a:cubicBezTo>
                  <a:pt x="5777829" y="6182702"/>
                  <a:pt x="5740037" y="6144909"/>
                  <a:pt x="5740037" y="6098290"/>
                </a:cubicBezTo>
                <a:cubicBezTo>
                  <a:pt x="5740037" y="6051670"/>
                  <a:pt x="5777829" y="6013878"/>
                  <a:pt x="5824449" y="6013878"/>
                </a:cubicBezTo>
                <a:close/>
                <a:moveTo>
                  <a:pt x="5486800" y="6013878"/>
                </a:moveTo>
                <a:cubicBezTo>
                  <a:pt x="5533421" y="6013878"/>
                  <a:pt x="5571212" y="6051670"/>
                  <a:pt x="5571212" y="6098290"/>
                </a:cubicBezTo>
                <a:cubicBezTo>
                  <a:pt x="5571212" y="6144909"/>
                  <a:pt x="5533421" y="6182702"/>
                  <a:pt x="5486800" y="6182702"/>
                </a:cubicBezTo>
                <a:cubicBezTo>
                  <a:pt x="5440179" y="6182702"/>
                  <a:pt x="5402388" y="6144909"/>
                  <a:pt x="5402388" y="6098290"/>
                </a:cubicBezTo>
                <a:cubicBezTo>
                  <a:pt x="5402388" y="6051670"/>
                  <a:pt x="5440179" y="6013878"/>
                  <a:pt x="5486800" y="6013878"/>
                </a:cubicBezTo>
                <a:close/>
                <a:moveTo>
                  <a:pt x="5149151" y="6013878"/>
                </a:moveTo>
                <a:cubicBezTo>
                  <a:pt x="5195771" y="6013878"/>
                  <a:pt x="5233563" y="6051670"/>
                  <a:pt x="5233563" y="6098290"/>
                </a:cubicBezTo>
                <a:cubicBezTo>
                  <a:pt x="5233563" y="6144909"/>
                  <a:pt x="5195771" y="6182702"/>
                  <a:pt x="5149151" y="6182702"/>
                </a:cubicBezTo>
                <a:cubicBezTo>
                  <a:pt x="5102531" y="6182702"/>
                  <a:pt x="5064739" y="6144909"/>
                  <a:pt x="5064739" y="6098290"/>
                </a:cubicBezTo>
                <a:cubicBezTo>
                  <a:pt x="5064739" y="6051670"/>
                  <a:pt x="5102531" y="6013878"/>
                  <a:pt x="5149151" y="6013878"/>
                </a:cubicBezTo>
                <a:close/>
                <a:moveTo>
                  <a:pt x="4811502" y="6013878"/>
                </a:moveTo>
                <a:cubicBezTo>
                  <a:pt x="4858121" y="6013878"/>
                  <a:pt x="4895914" y="6051670"/>
                  <a:pt x="4895914" y="6098290"/>
                </a:cubicBezTo>
                <a:cubicBezTo>
                  <a:pt x="4895914" y="6144909"/>
                  <a:pt x="4858121" y="6182702"/>
                  <a:pt x="4811502" y="6182702"/>
                </a:cubicBezTo>
                <a:cubicBezTo>
                  <a:pt x="4764881" y="6182702"/>
                  <a:pt x="4727090" y="6144909"/>
                  <a:pt x="4727090" y="6098290"/>
                </a:cubicBezTo>
                <a:cubicBezTo>
                  <a:pt x="4727090" y="6051670"/>
                  <a:pt x="4764881" y="6013878"/>
                  <a:pt x="4811502" y="6013878"/>
                </a:cubicBezTo>
                <a:close/>
                <a:moveTo>
                  <a:pt x="4473853" y="6013878"/>
                </a:moveTo>
                <a:cubicBezTo>
                  <a:pt x="4520473" y="6013878"/>
                  <a:pt x="4558265" y="6051670"/>
                  <a:pt x="4558265" y="6098290"/>
                </a:cubicBezTo>
                <a:cubicBezTo>
                  <a:pt x="4558265" y="6144909"/>
                  <a:pt x="4520473" y="6182702"/>
                  <a:pt x="4473853" y="6182702"/>
                </a:cubicBezTo>
                <a:cubicBezTo>
                  <a:pt x="4427232" y="6182702"/>
                  <a:pt x="4389440" y="6144909"/>
                  <a:pt x="4389440" y="6098290"/>
                </a:cubicBezTo>
                <a:cubicBezTo>
                  <a:pt x="4389440" y="6051670"/>
                  <a:pt x="4427232" y="6013878"/>
                  <a:pt x="4473853" y="6013878"/>
                </a:cubicBezTo>
                <a:close/>
                <a:moveTo>
                  <a:pt x="4136203" y="6013878"/>
                </a:moveTo>
                <a:cubicBezTo>
                  <a:pt x="4182823" y="6013878"/>
                  <a:pt x="4220615" y="6051670"/>
                  <a:pt x="4220615" y="6098290"/>
                </a:cubicBezTo>
                <a:cubicBezTo>
                  <a:pt x="4220615" y="6144909"/>
                  <a:pt x="4182823" y="6182702"/>
                  <a:pt x="4136203" y="6182702"/>
                </a:cubicBezTo>
                <a:cubicBezTo>
                  <a:pt x="4089584" y="6182702"/>
                  <a:pt x="4051791" y="6144909"/>
                  <a:pt x="4051791" y="6098290"/>
                </a:cubicBezTo>
                <a:cubicBezTo>
                  <a:pt x="4051791" y="6051670"/>
                  <a:pt x="4089584" y="6013878"/>
                  <a:pt x="4136203" y="6013878"/>
                </a:cubicBezTo>
                <a:close/>
                <a:moveTo>
                  <a:pt x="3798554" y="6013878"/>
                </a:moveTo>
                <a:cubicBezTo>
                  <a:pt x="3845174" y="6013878"/>
                  <a:pt x="3882966" y="6051670"/>
                  <a:pt x="3882966" y="6098290"/>
                </a:cubicBezTo>
                <a:cubicBezTo>
                  <a:pt x="3882966" y="6144909"/>
                  <a:pt x="3845174" y="6182702"/>
                  <a:pt x="3798554" y="6182702"/>
                </a:cubicBezTo>
                <a:cubicBezTo>
                  <a:pt x="3751934" y="6182702"/>
                  <a:pt x="3714142" y="6144909"/>
                  <a:pt x="3714142" y="6098290"/>
                </a:cubicBezTo>
                <a:cubicBezTo>
                  <a:pt x="3714142" y="6051670"/>
                  <a:pt x="3751934" y="6013878"/>
                  <a:pt x="3798554" y="6013878"/>
                </a:cubicBezTo>
                <a:close/>
                <a:moveTo>
                  <a:pt x="3460905" y="6013878"/>
                </a:moveTo>
                <a:cubicBezTo>
                  <a:pt x="3507525" y="6013878"/>
                  <a:pt x="3545317" y="6051670"/>
                  <a:pt x="3545317" y="6098290"/>
                </a:cubicBezTo>
                <a:cubicBezTo>
                  <a:pt x="3545317" y="6144909"/>
                  <a:pt x="3507525" y="6182702"/>
                  <a:pt x="3460905" y="6182702"/>
                </a:cubicBezTo>
                <a:cubicBezTo>
                  <a:pt x="3414284" y="6182702"/>
                  <a:pt x="3376493" y="6144909"/>
                  <a:pt x="3376493" y="6098290"/>
                </a:cubicBezTo>
                <a:cubicBezTo>
                  <a:pt x="3376493" y="6051670"/>
                  <a:pt x="3414284" y="6013878"/>
                  <a:pt x="3460905" y="6013878"/>
                </a:cubicBezTo>
                <a:close/>
                <a:moveTo>
                  <a:pt x="3123255" y="6013878"/>
                </a:moveTo>
                <a:cubicBezTo>
                  <a:pt x="3169876" y="6013878"/>
                  <a:pt x="3207668" y="6051670"/>
                  <a:pt x="3207668" y="6098290"/>
                </a:cubicBezTo>
                <a:cubicBezTo>
                  <a:pt x="3207668" y="6144909"/>
                  <a:pt x="3169876" y="6182702"/>
                  <a:pt x="3123255" y="6182702"/>
                </a:cubicBezTo>
                <a:cubicBezTo>
                  <a:pt x="3076636" y="6182702"/>
                  <a:pt x="3038843" y="6144909"/>
                  <a:pt x="3038843" y="6098290"/>
                </a:cubicBezTo>
                <a:cubicBezTo>
                  <a:pt x="3038843" y="6051670"/>
                  <a:pt x="3076636" y="6013878"/>
                  <a:pt x="3123255" y="6013878"/>
                </a:cubicBezTo>
                <a:close/>
                <a:moveTo>
                  <a:pt x="2785607" y="6013878"/>
                </a:moveTo>
                <a:cubicBezTo>
                  <a:pt x="2832226" y="6013878"/>
                  <a:pt x="2870019" y="6051670"/>
                  <a:pt x="2870019" y="6098290"/>
                </a:cubicBezTo>
                <a:cubicBezTo>
                  <a:pt x="2870019" y="6144909"/>
                  <a:pt x="2832226" y="6182702"/>
                  <a:pt x="2785607" y="6182702"/>
                </a:cubicBezTo>
                <a:cubicBezTo>
                  <a:pt x="2738986" y="6182702"/>
                  <a:pt x="2701195" y="6144909"/>
                  <a:pt x="2701195" y="6098290"/>
                </a:cubicBezTo>
                <a:cubicBezTo>
                  <a:pt x="2701195" y="6051670"/>
                  <a:pt x="2738986" y="6013878"/>
                  <a:pt x="2785607" y="6013878"/>
                </a:cubicBezTo>
                <a:close/>
                <a:moveTo>
                  <a:pt x="2447957" y="6013878"/>
                </a:moveTo>
                <a:cubicBezTo>
                  <a:pt x="2494578" y="6013878"/>
                  <a:pt x="2532369" y="6051670"/>
                  <a:pt x="2532369" y="6098290"/>
                </a:cubicBezTo>
                <a:cubicBezTo>
                  <a:pt x="2532369" y="6144909"/>
                  <a:pt x="2494578" y="6182702"/>
                  <a:pt x="2447957" y="6182702"/>
                </a:cubicBezTo>
                <a:cubicBezTo>
                  <a:pt x="2401337" y="6182702"/>
                  <a:pt x="2363545" y="6144909"/>
                  <a:pt x="2363545" y="6098290"/>
                </a:cubicBezTo>
                <a:cubicBezTo>
                  <a:pt x="2363545" y="6051670"/>
                  <a:pt x="2401337" y="6013878"/>
                  <a:pt x="2447957" y="6013878"/>
                </a:cubicBezTo>
                <a:close/>
                <a:moveTo>
                  <a:pt x="2110308" y="6013878"/>
                </a:moveTo>
                <a:cubicBezTo>
                  <a:pt x="2156928" y="6013878"/>
                  <a:pt x="2194721" y="6051670"/>
                  <a:pt x="2194721" y="6098290"/>
                </a:cubicBezTo>
                <a:cubicBezTo>
                  <a:pt x="2194721" y="6144909"/>
                  <a:pt x="2156928" y="6182702"/>
                  <a:pt x="2110308" y="6182702"/>
                </a:cubicBezTo>
                <a:cubicBezTo>
                  <a:pt x="2063688" y="6182702"/>
                  <a:pt x="2025896" y="6144909"/>
                  <a:pt x="2025896" y="6098290"/>
                </a:cubicBezTo>
                <a:cubicBezTo>
                  <a:pt x="2025896" y="6051670"/>
                  <a:pt x="2063688" y="6013878"/>
                  <a:pt x="2110308" y="6013878"/>
                </a:cubicBezTo>
                <a:close/>
                <a:moveTo>
                  <a:pt x="1772659" y="6013878"/>
                </a:moveTo>
                <a:cubicBezTo>
                  <a:pt x="1819278" y="6013878"/>
                  <a:pt x="1857071" y="6051670"/>
                  <a:pt x="1857071" y="6098290"/>
                </a:cubicBezTo>
                <a:cubicBezTo>
                  <a:pt x="1857071" y="6144909"/>
                  <a:pt x="1819278" y="6182702"/>
                  <a:pt x="1772659" y="6182702"/>
                </a:cubicBezTo>
                <a:cubicBezTo>
                  <a:pt x="1726039" y="6182702"/>
                  <a:pt x="1688247" y="6144909"/>
                  <a:pt x="1688247" y="6098290"/>
                </a:cubicBezTo>
                <a:cubicBezTo>
                  <a:pt x="1688247" y="6051670"/>
                  <a:pt x="1726039" y="6013878"/>
                  <a:pt x="1772659" y="6013878"/>
                </a:cubicBezTo>
                <a:close/>
                <a:moveTo>
                  <a:pt x="1435014" y="6013878"/>
                </a:moveTo>
                <a:cubicBezTo>
                  <a:pt x="1481630" y="6013878"/>
                  <a:pt x="1519422" y="6051670"/>
                  <a:pt x="1519422" y="6098290"/>
                </a:cubicBezTo>
                <a:cubicBezTo>
                  <a:pt x="1519422" y="6144909"/>
                  <a:pt x="1481630" y="6182702"/>
                  <a:pt x="1435014" y="6182702"/>
                </a:cubicBezTo>
                <a:cubicBezTo>
                  <a:pt x="1388389" y="6182702"/>
                  <a:pt x="1350601" y="6144909"/>
                  <a:pt x="1350601" y="6098290"/>
                </a:cubicBezTo>
                <a:cubicBezTo>
                  <a:pt x="1350601" y="6051670"/>
                  <a:pt x="1388389" y="6013878"/>
                  <a:pt x="1435014" y="6013878"/>
                </a:cubicBezTo>
                <a:close/>
                <a:moveTo>
                  <a:pt x="1097361" y="6013878"/>
                </a:moveTo>
                <a:cubicBezTo>
                  <a:pt x="1143985" y="6013878"/>
                  <a:pt x="1181773" y="6051670"/>
                  <a:pt x="1181773" y="6098290"/>
                </a:cubicBezTo>
                <a:cubicBezTo>
                  <a:pt x="1181773" y="6144909"/>
                  <a:pt x="1143985" y="6182702"/>
                  <a:pt x="1097361" y="6182702"/>
                </a:cubicBezTo>
                <a:cubicBezTo>
                  <a:pt x="1050741" y="6182702"/>
                  <a:pt x="1012948" y="6144909"/>
                  <a:pt x="1012948" y="6098290"/>
                </a:cubicBezTo>
                <a:cubicBezTo>
                  <a:pt x="1012948" y="6051670"/>
                  <a:pt x="1050741" y="6013878"/>
                  <a:pt x="1097361" y="6013878"/>
                </a:cubicBezTo>
                <a:close/>
                <a:moveTo>
                  <a:pt x="759711" y="6013878"/>
                </a:moveTo>
                <a:cubicBezTo>
                  <a:pt x="806331" y="6013878"/>
                  <a:pt x="844124" y="6051670"/>
                  <a:pt x="844124" y="6098290"/>
                </a:cubicBezTo>
                <a:cubicBezTo>
                  <a:pt x="844124" y="6144909"/>
                  <a:pt x="806331" y="6182702"/>
                  <a:pt x="759711" y="6182702"/>
                </a:cubicBezTo>
                <a:cubicBezTo>
                  <a:pt x="713096" y="6182702"/>
                  <a:pt x="675299" y="6144909"/>
                  <a:pt x="675299" y="6098290"/>
                </a:cubicBezTo>
                <a:cubicBezTo>
                  <a:pt x="675299" y="6051670"/>
                  <a:pt x="713096" y="6013878"/>
                  <a:pt x="759711" y="6013878"/>
                </a:cubicBezTo>
                <a:close/>
                <a:moveTo>
                  <a:pt x="422066" y="6013878"/>
                </a:moveTo>
                <a:cubicBezTo>
                  <a:pt x="468682" y="6013878"/>
                  <a:pt x="506480" y="6051670"/>
                  <a:pt x="506480" y="6098290"/>
                </a:cubicBezTo>
                <a:cubicBezTo>
                  <a:pt x="506480" y="6144909"/>
                  <a:pt x="468682" y="6182702"/>
                  <a:pt x="422066" y="6182702"/>
                </a:cubicBezTo>
                <a:cubicBezTo>
                  <a:pt x="375442" y="6182702"/>
                  <a:pt x="337653" y="6144909"/>
                  <a:pt x="337653" y="6098290"/>
                </a:cubicBezTo>
                <a:cubicBezTo>
                  <a:pt x="337653" y="6051670"/>
                  <a:pt x="375442" y="6013878"/>
                  <a:pt x="422066" y="6013878"/>
                </a:cubicBezTo>
                <a:close/>
                <a:moveTo>
                  <a:pt x="84412" y="6013878"/>
                </a:moveTo>
                <a:cubicBezTo>
                  <a:pt x="131037" y="6013878"/>
                  <a:pt x="168826" y="6051670"/>
                  <a:pt x="168826" y="6098290"/>
                </a:cubicBezTo>
                <a:cubicBezTo>
                  <a:pt x="168826" y="6144909"/>
                  <a:pt x="131037" y="6182702"/>
                  <a:pt x="84412" y="6182702"/>
                </a:cubicBezTo>
                <a:cubicBezTo>
                  <a:pt x="37793" y="6182702"/>
                  <a:pt x="0" y="6144909"/>
                  <a:pt x="0" y="6098290"/>
                </a:cubicBezTo>
                <a:cubicBezTo>
                  <a:pt x="0" y="6051670"/>
                  <a:pt x="37793" y="6013878"/>
                  <a:pt x="84412" y="6013878"/>
                </a:cubicBezTo>
                <a:close/>
                <a:moveTo>
                  <a:pt x="7850345" y="5676228"/>
                </a:moveTo>
                <a:cubicBezTo>
                  <a:pt x="7896964" y="5676228"/>
                  <a:pt x="7934757" y="5714020"/>
                  <a:pt x="7934757" y="5760640"/>
                </a:cubicBezTo>
                <a:cubicBezTo>
                  <a:pt x="7934757" y="5807261"/>
                  <a:pt x="7896964" y="5845053"/>
                  <a:pt x="7850345" y="5845053"/>
                </a:cubicBezTo>
                <a:cubicBezTo>
                  <a:pt x="7803725" y="5845053"/>
                  <a:pt x="7765933" y="5807261"/>
                  <a:pt x="7765933" y="5760640"/>
                </a:cubicBezTo>
                <a:cubicBezTo>
                  <a:pt x="7765933" y="5714020"/>
                  <a:pt x="7803725" y="5676228"/>
                  <a:pt x="7850345" y="5676228"/>
                </a:cubicBezTo>
                <a:close/>
                <a:moveTo>
                  <a:pt x="7512695" y="5676228"/>
                </a:moveTo>
                <a:cubicBezTo>
                  <a:pt x="7559315" y="5676228"/>
                  <a:pt x="7597109" y="5714020"/>
                  <a:pt x="7597109" y="5760640"/>
                </a:cubicBezTo>
                <a:cubicBezTo>
                  <a:pt x="7597109" y="5807261"/>
                  <a:pt x="7559315" y="5845053"/>
                  <a:pt x="7512695" y="5845053"/>
                </a:cubicBezTo>
                <a:cubicBezTo>
                  <a:pt x="7466075" y="5845053"/>
                  <a:pt x="7428283" y="5807261"/>
                  <a:pt x="7428283" y="5760640"/>
                </a:cubicBezTo>
                <a:cubicBezTo>
                  <a:pt x="7428283" y="5714020"/>
                  <a:pt x="7466075" y="5676228"/>
                  <a:pt x="7512695" y="5676228"/>
                </a:cubicBezTo>
                <a:close/>
                <a:moveTo>
                  <a:pt x="7175045" y="5676228"/>
                </a:moveTo>
                <a:cubicBezTo>
                  <a:pt x="7221666" y="5676228"/>
                  <a:pt x="7259458" y="5714020"/>
                  <a:pt x="7259458" y="5760640"/>
                </a:cubicBezTo>
                <a:cubicBezTo>
                  <a:pt x="7259458" y="5807261"/>
                  <a:pt x="7221666" y="5845053"/>
                  <a:pt x="7175045" y="5845053"/>
                </a:cubicBezTo>
                <a:cubicBezTo>
                  <a:pt x="7128427" y="5845053"/>
                  <a:pt x="7090633" y="5807261"/>
                  <a:pt x="7090633" y="5760640"/>
                </a:cubicBezTo>
                <a:cubicBezTo>
                  <a:pt x="7090633" y="5714020"/>
                  <a:pt x="7128427" y="5676228"/>
                  <a:pt x="7175045" y="5676228"/>
                </a:cubicBezTo>
                <a:close/>
                <a:moveTo>
                  <a:pt x="6837397" y="5676228"/>
                </a:moveTo>
                <a:cubicBezTo>
                  <a:pt x="6884017" y="5676228"/>
                  <a:pt x="6921809" y="5714020"/>
                  <a:pt x="6921809" y="5760640"/>
                </a:cubicBezTo>
                <a:cubicBezTo>
                  <a:pt x="6921809" y="5807261"/>
                  <a:pt x="6884017" y="5845053"/>
                  <a:pt x="6837397" y="5845053"/>
                </a:cubicBezTo>
                <a:cubicBezTo>
                  <a:pt x="6790777" y="5845053"/>
                  <a:pt x="6752985" y="5807261"/>
                  <a:pt x="6752985" y="5760640"/>
                </a:cubicBezTo>
                <a:cubicBezTo>
                  <a:pt x="6752985" y="5714020"/>
                  <a:pt x="6790777" y="5676228"/>
                  <a:pt x="6837397" y="5676228"/>
                </a:cubicBezTo>
                <a:close/>
                <a:moveTo>
                  <a:pt x="6499747" y="5676228"/>
                </a:moveTo>
                <a:cubicBezTo>
                  <a:pt x="6546368" y="5676228"/>
                  <a:pt x="6584161" y="5714020"/>
                  <a:pt x="6584161" y="5760640"/>
                </a:cubicBezTo>
                <a:cubicBezTo>
                  <a:pt x="6584161" y="5807261"/>
                  <a:pt x="6546368" y="5845053"/>
                  <a:pt x="6499747" y="5845053"/>
                </a:cubicBezTo>
                <a:cubicBezTo>
                  <a:pt x="6453127" y="5845053"/>
                  <a:pt x="6415335" y="5807261"/>
                  <a:pt x="6415335" y="5760640"/>
                </a:cubicBezTo>
                <a:cubicBezTo>
                  <a:pt x="6415335" y="5714020"/>
                  <a:pt x="6453127" y="5676228"/>
                  <a:pt x="6499747" y="5676228"/>
                </a:cubicBezTo>
                <a:close/>
                <a:moveTo>
                  <a:pt x="6162098" y="5676228"/>
                </a:moveTo>
                <a:cubicBezTo>
                  <a:pt x="6208719" y="5676228"/>
                  <a:pt x="6246510" y="5714020"/>
                  <a:pt x="6246510" y="5760640"/>
                </a:cubicBezTo>
                <a:cubicBezTo>
                  <a:pt x="6246510" y="5807261"/>
                  <a:pt x="6208719" y="5845053"/>
                  <a:pt x="6162098" y="5845053"/>
                </a:cubicBezTo>
                <a:cubicBezTo>
                  <a:pt x="6115479" y="5845053"/>
                  <a:pt x="6077686" y="5807261"/>
                  <a:pt x="6077686" y="5760640"/>
                </a:cubicBezTo>
                <a:cubicBezTo>
                  <a:pt x="6077686" y="5714020"/>
                  <a:pt x="6115479" y="5676228"/>
                  <a:pt x="6162098" y="5676228"/>
                </a:cubicBezTo>
                <a:close/>
                <a:moveTo>
                  <a:pt x="5824449" y="5676228"/>
                </a:moveTo>
                <a:cubicBezTo>
                  <a:pt x="5871069" y="5676228"/>
                  <a:pt x="5908861" y="5714020"/>
                  <a:pt x="5908861" y="5760640"/>
                </a:cubicBezTo>
                <a:cubicBezTo>
                  <a:pt x="5908861" y="5807261"/>
                  <a:pt x="5871069" y="5845053"/>
                  <a:pt x="5824449" y="5845053"/>
                </a:cubicBezTo>
                <a:cubicBezTo>
                  <a:pt x="5777829" y="5845053"/>
                  <a:pt x="5740037" y="5807261"/>
                  <a:pt x="5740037" y="5760640"/>
                </a:cubicBezTo>
                <a:cubicBezTo>
                  <a:pt x="5740037" y="5714020"/>
                  <a:pt x="5777829" y="5676228"/>
                  <a:pt x="5824449" y="5676228"/>
                </a:cubicBezTo>
                <a:close/>
                <a:moveTo>
                  <a:pt x="5486800" y="5676228"/>
                </a:moveTo>
                <a:cubicBezTo>
                  <a:pt x="5533421" y="5676228"/>
                  <a:pt x="5571212" y="5714020"/>
                  <a:pt x="5571212" y="5760640"/>
                </a:cubicBezTo>
                <a:cubicBezTo>
                  <a:pt x="5571212" y="5807261"/>
                  <a:pt x="5533421" y="5845053"/>
                  <a:pt x="5486800" y="5845053"/>
                </a:cubicBezTo>
                <a:cubicBezTo>
                  <a:pt x="5440179" y="5845053"/>
                  <a:pt x="5402388" y="5807261"/>
                  <a:pt x="5402388" y="5760640"/>
                </a:cubicBezTo>
                <a:cubicBezTo>
                  <a:pt x="5402388" y="5714020"/>
                  <a:pt x="5440179" y="5676228"/>
                  <a:pt x="5486800" y="5676228"/>
                </a:cubicBezTo>
                <a:close/>
                <a:moveTo>
                  <a:pt x="5149151" y="5676228"/>
                </a:moveTo>
                <a:cubicBezTo>
                  <a:pt x="5195771" y="5676228"/>
                  <a:pt x="5233563" y="5714020"/>
                  <a:pt x="5233563" y="5760640"/>
                </a:cubicBezTo>
                <a:cubicBezTo>
                  <a:pt x="5233563" y="5807261"/>
                  <a:pt x="5195771" y="5845053"/>
                  <a:pt x="5149151" y="5845053"/>
                </a:cubicBezTo>
                <a:cubicBezTo>
                  <a:pt x="5102531" y="5845053"/>
                  <a:pt x="5064739" y="5807261"/>
                  <a:pt x="5064739" y="5760640"/>
                </a:cubicBezTo>
                <a:cubicBezTo>
                  <a:pt x="5064739" y="5714020"/>
                  <a:pt x="5102531" y="5676228"/>
                  <a:pt x="5149151" y="5676228"/>
                </a:cubicBezTo>
                <a:close/>
                <a:moveTo>
                  <a:pt x="4811502" y="5676228"/>
                </a:moveTo>
                <a:cubicBezTo>
                  <a:pt x="4858121" y="5676228"/>
                  <a:pt x="4895914" y="5714020"/>
                  <a:pt x="4895914" y="5760640"/>
                </a:cubicBezTo>
                <a:cubicBezTo>
                  <a:pt x="4895914" y="5807261"/>
                  <a:pt x="4858121" y="5845053"/>
                  <a:pt x="4811502" y="5845053"/>
                </a:cubicBezTo>
                <a:cubicBezTo>
                  <a:pt x="4764881" y="5845053"/>
                  <a:pt x="4727090" y="5807261"/>
                  <a:pt x="4727090" y="5760640"/>
                </a:cubicBezTo>
                <a:cubicBezTo>
                  <a:pt x="4727090" y="5714020"/>
                  <a:pt x="4764881" y="5676228"/>
                  <a:pt x="4811502" y="5676228"/>
                </a:cubicBezTo>
                <a:close/>
                <a:moveTo>
                  <a:pt x="4473853" y="5676228"/>
                </a:moveTo>
                <a:cubicBezTo>
                  <a:pt x="4520473" y="5676228"/>
                  <a:pt x="4558265" y="5714020"/>
                  <a:pt x="4558265" y="5760640"/>
                </a:cubicBezTo>
                <a:cubicBezTo>
                  <a:pt x="4558265" y="5807261"/>
                  <a:pt x="4520473" y="5845053"/>
                  <a:pt x="4473853" y="5845053"/>
                </a:cubicBezTo>
                <a:cubicBezTo>
                  <a:pt x="4427232" y="5845053"/>
                  <a:pt x="4389440" y="5807261"/>
                  <a:pt x="4389440" y="5760640"/>
                </a:cubicBezTo>
                <a:cubicBezTo>
                  <a:pt x="4389440" y="5714020"/>
                  <a:pt x="4427232" y="5676228"/>
                  <a:pt x="4473853" y="5676228"/>
                </a:cubicBezTo>
                <a:close/>
                <a:moveTo>
                  <a:pt x="4136203" y="5676228"/>
                </a:moveTo>
                <a:cubicBezTo>
                  <a:pt x="4182823" y="5676228"/>
                  <a:pt x="4220615" y="5714020"/>
                  <a:pt x="4220615" y="5760640"/>
                </a:cubicBezTo>
                <a:cubicBezTo>
                  <a:pt x="4220615" y="5807261"/>
                  <a:pt x="4182823" y="5845053"/>
                  <a:pt x="4136203" y="5845053"/>
                </a:cubicBezTo>
                <a:cubicBezTo>
                  <a:pt x="4089584" y="5845053"/>
                  <a:pt x="4051791" y="5807261"/>
                  <a:pt x="4051791" y="5760640"/>
                </a:cubicBezTo>
                <a:cubicBezTo>
                  <a:pt x="4051791" y="5714020"/>
                  <a:pt x="4089584" y="5676228"/>
                  <a:pt x="4136203" y="5676228"/>
                </a:cubicBezTo>
                <a:close/>
                <a:moveTo>
                  <a:pt x="3798554" y="5676228"/>
                </a:moveTo>
                <a:cubicBezTo>
                  <a:pt x="3845174" y="5676228"/>
                  <a:pt x="3882966" y="5714020"/>
                  <a:pt x="3882966" y="5760640"/>
                </a:cubicBezTo>
                <a:cubicBezTo>
                  <a:pt x="3882966" y="5807261"/>
                  <a:pt x="3845174" y="5845053"/>
                  <a:pt x="3798554" y="5845053"/>
                </a:cubicBezTo>
                <a:cubicBezTo>
                  <a:pt x="3751934" y="5845053"/>
                  <a:pt x="3714142" y="5807261"/>
                  <a:pt x="3714142" y="5760640"/>
                </a:cubicBezTo>
                <a:cubicBezTo>
                  <a:pt x="3714142" y="5714020"/>
                  <a:pt x="3751934" y="5676228"/>
                  <a:pt x="3798554" y="5676228"/>
                </a:cubicBezTo>
                <a:close/>
                <a:moveTo>
                  <a:pt x="3460905" y="5676228"/>
                </a:moveTo>
                <a:cubicBezTo>
                  <a:pt x="3507525" y="5676228"/>
                  <a:pt x="3545317" y="5714020"/>
                  <a:pt x="3545317" y="5760640"/>
                </a:cubicBezTo>
                <a:cubicBezTo>
                  <a:pt x="3545317" y="5807261"/>
                  <a:pt x="3507525" y="5845053"/>
                  <a:pt x="3460905" y="5845053"/>
                </a:cubicBezTo>
                <a:cubicBezTo>
                  <a:pt x="3414284" y="5845053"/>
                  <a:pt x="3376493" y="5807261"/>
                  <a:pt x="3376493" y="5760640"/>
                </a:cubicBezTo>
                <a:cubicBezTo>
                  <a:pt x="3376493" y="5714020"/>
                  <a:pt x="3414284" y="5676228"/>
                  <a:pt x="3460905" y="5676228"/>
                </a:cubicBezTo>
                <a:close/>
                <a:moveTo>
                  <a:pt x="3123255" y="5676228"/>
                </a:moveTo>
                <a:cubicBezTo>
                  <a:pt x="3169876" y="5676228"/>
                  <a:pt x="3207668" y="5714020"/>
                  <a:pt x="3207668" y="5760640"/>
                </a:cubicBezTo>
                <a:cubicBezTo>
                  <a:pt x="3207668" y="5807261"/>
                  <a:pt x="3169876" y="5845053"/>
                  <a:pt x="3123255" y="5845053"/>
                </a:cubicBezTo>
                <a:cubicBezTo>
                  <a:pt x="3076636" y="5845053"/>
                  <a:pt x="3038843" y="5807261"/>
                  <a:pt x="3038843" y="5760640"/>
                </a:cubicBezTo>
                <a:cubicBezTo>
                  <a:pt x="3038843" y="5714020"/>
                  <a:pt x="3076636" y="5676228"/>
                  <a:pt x="3123255" y="5676228"/>
                </a:cubicBezTo>
                <a:close/>
                <a:moveTo>
                  <a:pt x="2785607" y="5676228"/>
                </a:moveTo>
                <a:cubicBezTo>
                  <a:pt x="2832226" y="5676228"/>
                  <a:pt x="2870019" y="5714020"/>
                  <a:pt x="2870019" y="5760640"/>
                </a:cubicBezTo>
                <a:cubicBezTo>
                  <a:pt x="2870019" y="5807261"/>
                  <a:pt x="2832226" y="5845053"/>
                  <a:pt x="2785607" y="5845053"/>
                </a:cubicBezTo>
                <a:cubicBezTo>
                  <a:pt x="2738986" y="5845053"/>
                  <a:pt x="2701195" y="5807261"/>
                  <a:pt x="2701195" y="5760640"/>
                </a:cubicBezTo>
                <a:cubicBezTo>
                  <a:pt x="2701195" y="5714020"/>
                  <a:pt x="2738986" y="5676228"/>
                  <a:pt x="2785607" y="5676228"/>
                </a:cubicBezTo>
                <a:close/>
                <a:moveTo>
                  <a:pt x="2447957" y="5676228"/>
                </a:moveTo>
                <a:cubicBezTo>
                  <a:pt x="2494578" y="5676228"/>
                  <a:pt x="2532369" y="5714020"/>
                  <a:pt x="2532369" y="5760640"/>
                </a:cubicBezTo>
                <a:cubicBezTo>
                  <a:pt x="2532369" y="5807261"/>
                  <a:pt x="2494578" y="5845053"/>
                  <a:pt x="2447957" y="5845053"/>
                </a:cubicBezTo>
                <a:cubicBezTo>
                  <a:pt x="2401337" y="5845053"/>
                  <a:pt x="2363545" y="5807261"/>
                  <a:pt x="2363545" y="5760640"/>
                </a:cubicBezTo>
                <a:cubicBezTo>
                  <a:pt x="2363545" y="5714020"/>
                  <a:pt x="2401337" y="5676228"/>
                  <a:pt x="2447957" y="5676228"/>
                </a:cubicBezTo>
                <a:close/>
                <a:moveTo>
                  <a:pt x="2110308" y="5676228"/>
                </a:moveTo>
                <a:cubicBezTo>
                  <a:pt x="2156928" y="5676228"/>
                  <a:pt x="2194721" y="5714020"/>
                  <a:pt x="2194721" y="5760640"/>
                </a:cubicBezTo>
                <a:cubicBezTo>
                  <a:pt x="2194721" y="5807261"/>
                  <a:pt x="2156928" y="5845053"/>
                  <a:pt x="2110308" y="5845053"/>
                </a:cubicBezTo>
                <a:cubicBezTo>
                  <a:pt x="2063688" y="5845053"/>
                  <a:pt x="2025896" y="5807261"/>
                  <a:pt x="2025896" y="5760640"/>
                </a:cubicBezTo>
                <a:cubicBezTo>
                  <a:pt x="2025896" y="5714020"/>
                  <a:pt x="2063688" y="5676228"/>
                  <a:pt x="2110308" y="5676228"/>
                </a:cubicBezTo>
                <a:close/>
                <a:moveTo>
                  <a:pt x="1772659" y="5676228"/>
                </a:moveTo>
                <a:cubicBezTo>
                  <a:pt x="1819278" y="5676228"/>
                  <a:pt x="1857071" y="5714020"/>
                  <a:pt x="1857071" y="5760640"/>
                </a:cubicBezTo>
                <a:cubicBezTo>
                  <a:pt x="1857071" y="5807261"/>
                  <a:pt x="1819278" y="5845053"/>
                  <a:pt x="1772659" y="5845053"/>
                </a:cubicBezTo>
                <a:cubicBezTo>
                  <a:pt x="1726039" y="5845053"/>
                  <a:pt x="1688247" y="5807261"/>
                  <a:pt x="1688247" y="5760640"/>
                </a:cubicBezTo>
                <a:cubicBezTo>
                  <a:pt x="1688247" y="5714020"/>
                  <a:pt x="1726039" y="5676228"/>
                  <a:pt x="1772659" y="5676228"/>
                </a:cubicBezTo>
                <a:close/>
                <a:moveTo>
                  <a:pt x="1435014" y="5676228"/>
                </a:moveTo>
                <a:cubicBezTo>
                  <a:pt x="1481630" y="5676228"/>
                  <a:pt x="1519422" y="5714020"/>
                  <a:pt x="1519422" y="5760640"/>
                </a:cubicBezTo>
                <a:cubicBezTo>
                  <a:pt x="1519422" y="5807261"/>
                  <a:pt x="1481630" y="5845053"/>
                  <a:pt x="1435014" y="5845053"/>
                </a:cubicBezTo>
                <a:cubicBezTo>
                  <a:pt x="1388389" y="5845053"/>
                  <a:pt x="1350601" y="5807261"/>
                  <a:pt x="1350601" y="5760640"/>
                </a:cubicBezTo>
                <a:cubicBezTo>
                  <a:pt x="1350601" y="5714020"/>
                  <a:pt x="1388389" y="5676228"/>
                  <a:pt x="1435014" y="5676228"/>
                </a:cubicBezTo>
                <a:close/>
                <a:moveTo>
                  <a:pt x="1097361" y="5676228"/>
                </a:moveTo>
                <a:cubicBezTo>
                  <a:pt x="1143985" y="5676228"/>
                  <a:pt x="1181773" y="5714020"/>
                  <a:pt x="1181773" y="5760640"/>
                </a:cubicBezTo>
                <a:cubicBezTo>
                  <a:pt x="1181773" y="5807261"/>
                  <a:pt x="1143985" y="5845053"/>
                  <a:pt x="1097361" y="5845053"/>
                </a:cubicBezTo>
                <a:cubicBezTo>
                  <a:pt x="1050741" y="5845053"/>
                  <a:pt x="1012948" y="5807261"/>
                  <a:pt x="1012948" y="5760640"/>
                </a:cubicBezTo>
                <a:cubicBezTo>
                  <a:pt x="1012948" y="5714020"/>
                  <a:pt x="1050741" y="5676228"/>
                  <a:pt x="1097361" y="5676228"/>
                </a:cubicBezTo>
                <a:close/>
                <a:moveTo>
                  <a:pt x="759711" y="5676228"/>
                </a:moveTo>
                <a:cubicBezTo>
                  <a:pt x="806331" y="5676228"/>
                  <a:pt x="844124" y="5714020"/>
                  <a:pt x="844124" y="5760640"/>
                </a:cubicBezTo>
                <a:cubicBezTo>
                  <a:pt x="844124" y="5807261"/>
                  <a:pt x="806331" y="5845053"/>
                  <a:pt x="759711" y="5845053"/>
                </a:cubicBezTo>
                <a:cubicBezTo>
                  <a:pt x="713096" y="5845053"/>
                  <a:pt x="675299" y="5807261"/>
                  <a:pt x="675299" y="5760640"/>
                </a:cubicBezTo>
                <a:cubicBezTo>
                  <a:pt x="675299" y="5714020"/>
                  <a:pt x="713096" y="5676228"/>
                  <a:pt x="759711" y="5676228"/>
                </a:cubicBezTo>
                <a:close/>
                <a:moveTo>
                  <a:pt x="422066" y="5676228"/>
                </a:moveTo>
                <a:cubicBezTo>
                  <a:pt x="468682" y="5676228"/>
                  <a:pt x="506480" y="5714020"/>
                  <a:pt x="506480" y="5760640"/>
                </a:cubicBezTo>
                <a:cubicBezTo>
                  <a:pt x="506480" y="5807261"/>
                  <a:pt x="468682" y="5845053"/>
                  <a:pt x="422066" y="5845053"/>
                </a:cubicBezTo>
                <a:cubicBezTo>
                  <a:pt x="375442" y="5845053"/>
                  <a:pt x="337653" y="5807261"/>
                  <a:pt x="337653" y="5760640"/>
                </a:cubicBezTo>
                <a:cubicBezTo>
                  <a:pt x="337653" y="5714020"/>
                  <a:pt x="375442" y="5676228"/>
                  <a:pt x="422066" y="5676228"/>
                </a:cubicBezTo>
                <a:close/>
                <a:moveTo>
                  <a:pt x="84412" y="5676228"/>
                </a:moveTo>
                <a:cubicBezTo>
                  <a:pt x="131037" y="5676228"/>
                  <a:pt x="168826" y="5714020"/>
                  <a:pt x="168826" y="5760640"/>
                </a:cubicBezTo>
                <a:cubicBezTo>
                  <a:pt x="168826" y="5807261"/>
                  <a:pt x="131037" y="5845053"/>
                  <a:pt x="84412" y="5845053"/>
                </a:cubicBezTo>
                <a:cubicBezTo>
                  <a:pt x="37793" y="5845053"/>
                  <a:pt x="0" y="5807261"/>
                  <a:pt x="0" y="5760640"/>
                </a:cubicBezTo>
                <a:cubicBezTo>
                  <a:pt x="0" y="5714020"/>
                  <a:pt x="37793" y="5676228"/>
                  <a:pt x="84412" y="5676228"/>
                </a:cubicBezTo>
                <a:close/>
                <a:moveTo>
                  <a:pt x="7850345" y="5338579"/>
                </a:moveTo>
                <a:cubicBezTo>
                  <a:pt x="7896964" y="5338579"/>
                  <a:pt x="7934757" y="5376372"/>
                  <a:pt x="7934757" y="5422991"/>
                </a:cubicBezTo>
                <a:cubicBezTo>
                  <a:pt x="7934757" y="5469611"/>
                  <a:pt x="7896964" y="5507404"/>
                  <a:pt x="7850345" y="5507404"/>
                </a:cubicBezTo>
                <a:cubicBezTo>
                  <a:pt x="7803725" y="5507404"/>
                  <a:pt x="7765933" y="5469611"/>
                  <a:pt x="7765933" y="5422991"/>
                </a:cubicBezTo>
                <a:cubicBezTo>
                  <a:pt x="7765933" y="5376372"/>
                  <a:pt x="7803725" y="5338579"/>
                  <a:pt x="7850345" y="5338579"/>
                </a:cubicBezTo>
                <a:close/>
                <a:moveTo>
                  <a:pt x="7512695" y="5338579"/>
                </a:moveTo>
                <a:cubicBezTo>
                  <a:pt x="7559315" y="5338579"/>
                  <a:pt x="7597109" y="5376372"/>
                  <a:pt x="7597109" y="5422991"/>
                </a:cubicBezTo>
                <a:cubicBezTo>
                  <a:pt x="7597109" y="5469611"/>
                  <a:pt x="7559315" y="5507404"/>
                  <a:pt x="7512695" y="5507404"/>
                </a:cubicBezTo>
                <a:cubicBezTo>
                  <a:pt x="7466075" y="5507404"/>
                  <a:pt x="7428283" y="5469611"/>
                  <a:pt x="7428283" y="5422991"/>
                </a:cubicBezTo>
                <a:cubicBezTo>
                  <a:pt x="7428283" y="5376372"/>
                  <a:pt x="7466075" y="5338579"/>
                  <a:pt x="7512695" y="5338579"/>
                </a:cubicBezTo>
                <a:close/>
                <a:moveTo>
                  <a:pt x="7175045" y="5338579"/>
                </a:moveTo>
                <a:cubicBezTo>
                  <a:pt x="7221666" y="5338579"/>
                  <a:pt x="7259458" y="5376372"/>
                  <a:pt x="7259458" y="5422991"/>
                </a:cubicBezTo>
                <a:cubicBezTo>
                  <a:pt x="7259458" y="5469611"/>
                  <a:pt x="7221666" y="5507404"/>
                  <a:pt x="7175045" y="5507404"/>
                </a:cubicBezTo>
                <a:cubicBezTo>
                  <a:pt x="7128427" y="5507404"/>
                  <a:pt x="7090633" y="5469611"/>
                  <a:pt x="7090633" y="5422991"/>
                </a:cubicBezTo>
                <a:cubicBezTo>
                  <a:pt x="7090633" y="5376372"/>
                  <a:pt x="7128427" y="5338579"/>
                  <a:pt x="7175045" y="5338579"/>
                </a:cubicBezTo>
                <a:close/>
                <a:moveTo>
                  <a:pt x="6837397" y="5338579"/>
                </a:moveTo>
                <a:cubicBezTo>
                  <a:pt x="6884017" y="5338579"/>
                  <a:pt x="6921809" y="5376372"/>
                  <a:pt x="6921809" y="5422991"/>
                </a:cubicBezTo>
                <a:cubicBezTo>
                  <a:pt x="6921809" y="5469611"/>
                  <a:pt x="6884017" y="5507404"/>
                  <a:pt x="6837397" y="5507404"/>
                </a:cubicBezTo>
                <a:cubicBezTo>
                  <a:pt x="6790777" y="5507404"/>
                  <a:pt x="6752985" y="5469611"/>
                  <a:pt x="6752985" y="5422991"/>
                </a:cubicBezTo>
                <a:cubicBezTo>
                  <a:pt x="6752985" y="5376372"/>
                  <a:pt x="6790777" y="5338579"/>
                  <a:pt x="6837397" y="5338579"/>
                </a:cubicBezTo>
                <a:close/>
                <a:moveTo>
                  <a:pt x="6499747" y="5338579"/>
                </a:moveTo>
                <a:cubicBezTo>
                  <a:pt x="6546368" y="5338579"/>
                  <a:pt x="6584161" y="5376372"/>
                  <a:pt x="6584161" y="5422991"/>
                </a:cubicBezTo>
                <a:cubicBezTo>
                  <a:pt x="6584161" y="5469611"/>
                  <a:pt x="6546368" y="5507404"/>
                  <a:pt x="6499747" y="5507404"/>
                </a:cubicBezTo>
                <a:cubicBezTo>
                  <a:pt x="6453127" y="5507404"/>
                  <a:pt x="6415335" y="5469611"/>
                  <a:pt x="6415335" y="5422991"/>
                </a:cubicBezTo>
                <a:cubicBezTo>
                  <a:pt x="6415335" y="5376372"/>
                  <a:pt x="6453127" y="5338579"/>
                  <a:pt x="6499747" y="5338579"/>
                </a:cubicBezTo>
                <a:close/>
                <a:moveTo>
                  <a:pt x="6162098" y="5338579"/>
                </a:moveTo>
                <a:cubicBezTo>
                  <a:pt x="6208719" y="5338579"/>
                  <a:pt x="6246510" y="5376372"/>
                  <a:pt x="6246510" y="5422991"/>
                </a:cubicBezTo>
                <a:cubicBezTo>
                  <a:pt x="6246510" y="5469611"/>
                  <a:pt x="6208719" y="5507404"/>
                  <a:pt x="6162098" y="5507404"/>
                </a:cubicBezTo>
                <a:cubicBezTo>
                  <a:pt x="6115479" y="5507404"/>
                  <a:pt x="6077686" y="5469611"/>
                  <a:pt x="6077686" y="5422991"/>
                </a:cubicBezTo>
                <a:cubicBezTo>
                  <a:pt x="6077686" y="5376372"/>
                  <a:pt x="6115479" y="5338579"/>
                  <a:pt x="6162098" y="5338579"/>
                </a:cubicBezTo>
                <a:close/>
                <a:moveTo>
                  <a:pt x="5824449" y="5338579"/>
                </a:moveTo>
                <a:cubicBezTo>
                  <a:pt x="5871069" y="5338579"/>
                  <a:pt x="5908861" y="5376372"/>
                  <a:pt x="5908861" y="5422991"/>
                </a:cubicBezTo>
                <a:cubicBezTo>
                  <a:pt x="5908861" y="5469611"/>
                  <a:pt x="5871069" y="5507404"/>
                  <a:pt x="5824449" y="5507404"/>
                </a:cubicBezTo>
                <a:cubicBezTo>
                  <a:pt x="5777829" y="5507404"/>
                  <a:pt x="5740037" y="5469611"/>
                  <a:pt x="5740037" y="5422991"/>
                </a:cubicBezTo>
                <a:cubicBezTo>
                  <a:pt x="5740037" y="5376372"/>
                  <a:pt x="5777829" y="5338579"/>
                  <a:pt x="5824449" y="5338579"/>
                </a:cubicBezTo>
                <a:close/>
                <a:moveTo>
                  <a:pt x="5486800" y="5338579"/>
                </a:moveTo>
                <a:cubicBezTo>
                  <a:pt x="5533421" y="5338579"/>
                  <a:pt x="5571212" y="5376372"/>
                  <a:pt x="5571212" y="5422991"/>
                </a:cubicBezTo>
                <a:cubicBezTo>
                  <a:pt x="5571212" y="5469611"/>
                  <a:pt x="5533421" y="5507404"/>
                  <a:pt x="5486800" y="5507404"/>
                </a:cubicBezTo>
                <a:cubicBezTo>
                  <a:pt x="5440179" y="5507404"/>
                  <a:pt x="5402388" y="5469611"/>
                  <a:pt x="5402388" y="5422991"/>
                </a:cubicBezTo>
                <a:cubicBezTo>
                  <a:pt x="5402388" y="5376372"/>
                  <a:pt x="5440179" y="5338579"/>
                  <a:pt x="5486800" y="5338579"/>
                </a:cubicBezTo>
                <a:close/>
                <a:moveTo>
                  <a:pt x="5149151" y="5338579"/>
                </a:moveTo>
                <a:cubicBezTo>
                  <a:pt x="5195771" y="5338579"/>
                  <a:pt x="5233563" y="5376372"/>
                  <a:pt x="5233563" y="5422991"/>
                </a:cubicBezTo>
                <a:cubicBezTo>
                  <a:pt x="5233563" y="5469611"/>
                  <a:pt x="5195771" y="5507404"/>
                  <a:pt x="5149151" y="5507404"/>
                </a:cubicBezTo>
                <a:cubicBezTo>
                  <a:pt x="5102531" y="5507404"/>
                  <a:pt x="5064739" y="5469611"/>
                  <a:pt x="5064739" y="5422991"/>
                </a:cubicBezTo>
                <a:cubicBezTo>
                  <a:pt x="5064739" y="5376372"/>
                  <a:pt x="5102531" y="5338579"/>
                  <a:pt x="5149151" y="5338579"/>
                </a:cubicBezTo>
                <a:close/>
                <a:moveTo>
                  <a:pt x="4811502" y="5338579"/>
                </a:moveTo>
                <a:cubicBezTo>
                  <a:pt x="4858121" y="5338579"/>
                  <a:pt x="4895914" y="5376372"/>
                  <a:pt x="4895914" y="5422991"/>
                </a:cubicBezTo>
                <a:cubicBezTo>
                  <a:pt x="4895914" y="5469611"/>
                  <a:pt x="4858121" y="5507404"/>
                  <a:pt x="4811502" y="5507404"/>
                </a:cubicBezTo>
                <a:cubicBezTo>
                  <a:pt x="4764881" y="5507404"/>
                  <a:pt x="4727090" y="5469611"/>
                  <a:pt x="4727090" y="5422991"/>
                </a:cubicBezTo>
                <a:cubicBezTo>
                  <a:pt x="4727090" y="5376372"/>
                  <a:pt x="4764881" y="5338579"/>
                  <a:pt x="4811502" y="5338579"/>
                </a:cubicBezTo>
                <a:close/>
                <a:moveTo>
                  <a:pt x="4473853" y="5338579"/>
                </a:moveTo>
                <a:cubicBezTo>
                  <a:pt x="4520473" y="5338579"/>
                  <a:pt x="4558265" y="5376372"/>
                  <a:pt x="4558265" y="5422991"/>
                </a:cubicBezTo>
                <a:cubicBezTo>
                  <a:pt x="4558265" y="5469611"/>
                  <a:pt x="4520473" y="5507404"/>
                  <a:pt x="4473853" y="5507404"/>
                </a:cubicBezTo>
                <a:cubicBezTo>
                  <a:pt x="4427232" y="5507404"/>
                  <a:pt x="4389440" y="5469611"/>
                  <a:pt x="4389440" y="5422991"/>
                </a:cubicBezTo>
                <a:cubicBezTo>
                  <a:pt x="4389440" y="5376372"/>
                  <a:pt x="4427232" y="5338579"/>
                  <a:pt x="4473853" y="5338579"/>
                </a:cubicBezTo>
                <a:close/>
                <a:moveTo>
                  <a:pt x="4136203" y="5338579"/>
                </a:moveTo>
                <a:cubicBezTo>
                  <a:pt x="4182823" y="5338579"/>
                  <a:pt x="4220615" y="5376372"/>
                  <a:pt x="4220615" y="5422991"/>
                </a:cubicBezTo>
                <a:cubicBezTo>
                  <a:pt x="4220615" y="5469611"/>
                  <a:pt x="4182823" y="5507404"/>
                  <a:pt x="4136203" y="5507404"/>
                </a:cubicBezTo>
                <a:cubicBezTo>
                  <a:pt x="4089584" y="5507404"/>
                  <a:pt x="4051791" y="5469611"/>
                  <a:pt x="4051791" y="5422991"/>
                </a:cubicBezTo>
                <a:cubicBezTo>
                  <a:pt x="4051791" y="5376372"/>
                  <a:pt x="4089584" y="5338579"/>
                  <a:pt x="4136203" y="5338579"/>
                </a:cubicBezTo>
                <a:close/>
                <a:moveTo>
                  <a:pt x="3798554" y="5338579"/>
                </a:moveTo>
                <a:cubicBezTo>
                  <a:pt x="3845174" y="5338579"/>
                  <a:pt x="3882966" y="5376372"/>
                  <a:pt x="3882966" y="5422991"/>
                </a:cubicBezTo>
                <a:cubicBezTo>
                  <a:pt x="3882966" y="5469611"/>
                  <a:pt x="3845174" y="5507404"/>
                  <a:pt x="3798554" y="5507404"/>
                </a:cubicBezTo>
                <a:cubicBezTo>
                  <a:pt x="3751934" y="5507404"/>
                  <a:pt x="3714142" y="5469611"/>
                  <a:pt x="3714142" y="5422991"/>
                </a:cubicBezTo>
                <a:cubicBezTo>
                  <a:pt x="3714142" y="5376372"/>
                  <a:pt x="3751934" y="5338579"/>
                  <a:pt x="3798554" y="5338579"/>
                </a:cubicBezTo>
                <a:close/>
                <a:moveTo>
                  <a:pt x="3460905" y="5338579"/>
                </a:moveTo>
                <a:cubicBezTo>
                  <a:pt x="3507525" y="5338579"/>
                  <a:pt x="3545317" y="5376372"/>
                  <a:pt x="3545317" y="5422991"/>
                </a:cubicBezTo>
                <a:cubicBezTo>
                  <a:pt x="3545317" y="5469611"/>
                  <a:pt x="3507525" y="5507404"/>
                  <a:pt x="3460905" y="5507404"/>
                </a:cubicBezTo>
                <a:cubicBezTo>
                  <a:pt x="3414284" y="5507404"/>
                  <a:pt x="3376493" y="5469611"/>
                  <a:pt x="3376493" y="5422991"/>
                </a:cubicBezTo>
                <a:cubicBezTo>
                  <a:pt x="3376493" y="5376372"/>
                  <a:pt x="3414284" y="5338579"/>
                  <a:pt x="3460905" y="5338579"/>
                </a:cubicBezTo>
                <a:close/>
                <a:moveTo>
                  <a:pt x="3123255" y="5338579"/>
                </a:moveTo>
                <a:cubicBezTo>
                  <a:pt x="3169876" y="5338579"/>
                  <a:pt x="3207668" y="5376372"/>
                  <a:pt x="3207668" y="5422991"/>
                </a:cubicBezTo>
                <a:cubicBezTo>
                  <a:pt x="3207668" y="5469611"/>
                  <a:pt x="3169876" y="5507404"/>
                  <a:pt x="3123255" y="5507404"/>
                </a:cubicBezTo>
                <a:cubicBezTo>
                  <a:pt x="3076636" y="5507404"/>
                  <a:pt x="3038843" y="5469611"/>
                  <a:pt x="3038843" y="5422991"/>
                </a:cubicBezTo>
                <a:cubicBezTo>
                  <a:pt x="3038843" y="5376372"/>
                  <a:pt x="3076636" y="5338579"/>
                  <a:pt x="3123255" y="5338579"/>
                </a:cubicBezTo>
                <a:close/>
                <a:moveTo>
                  <a:pt x="2785607" y="5338579"/>
                </a:moveTo>
                <a:cubicBezTo>
                  <a:pt x="2832226" y="5338579"/>
                  <a:pt x="2870019" y="5376372"/>
                  <a:pt x="2870019" y="5422991"/>
                </a:cubicBezTo>
                <a:cubicBezTo>
                  <a:pt x="2870019" y="5469611"/>
                  <a:pt x="2832226" y="5507404"/>
                  <a:pt x="2785607" y="5507404"/>
                </a:cubicBezTo>
                <a:cubicBezTo>
                  <a:pt x="2738986" y="5507404"/>
                  <a:pt x="2701195" y="5469611"/>
                  <a:pt x="2701195" y="5422991"/>
                </a:cubicBezTo>
                <a:cubicBezTo>
                  <a:pt x="2701195" y="5376372"/>
                  <a:pt x="2738986" y="5338579"/>
                  <a:pt x="2785607" y="5338579"/>
                </a:cubicBezTo>
                <a:close/>
                <a:moveTo>
                  <a:pt x="2447957" y="5338579"/>
                </a:moveTo>
                <a:cubicBezTo>
                  <a:pt x="2494578" y="5338579"/>
                  <a:pt x="2532369" y="5376372"/>
                  <a:pt x="2532369" y="5422991"/>
                </a:cubicBezTo>
                <a:cubicBezTo>
                  <a:pt x="2532369" y="5469611"/>
                  <a:pt x="2494578" y="5507404"/>
                  <a:pt x="2447957" y="5507404"/>
                </a:cubicBezTo>
                <a:cubicBezTo>
                  <a:pt x="2401337" y="5507404"/>
                  <a:pt x="2363545" y="5469611"/>
                  <a:pt x="2363545" y="5422991"/>
                </a:cubicBezTo>
                <a:cubicBezTo>
                  <a:pt x="2363545" y="5376372"/>
                  <a:pt x="2401337" y="5338579"/>
                  <a:pt x="2447957" y="5338579"/>
                </a:cubicBezTo>
                <a:close/>
                <a:moveTo>
                  <a:pt x="2110308" y="5338579"/>
                </a:moveTo>
                <a:cubicBezTo>
                  <a:pt x="2156928" y="5338579"/>
                  <a:pt x="2194721" y="5376372"/>
                  <a:pt x="2194721" y="5422991"/>
                </a:cubicBezTo>
                <a:cubicBezTo>
                  <a:pt x="2194721" y="5469611"/>
                  <a:pt x="2156928" y="5507404"/>
                  <a:pt x="2110308" y="5507404"/>
                </a:cubicBezTo>
                <a:cubicBezTo>
                  <a:pt x="2063688" y="5507404"/>
                  <a:pt x="2025896" y="5469611"/>
                  <a:pt x="2025896" y="5422991"/>
                </a:cubicBezTo>
                <a:cubicBezTo>
                  <a:pt x="2025896" y="5376372"/>
                  <a:pt x="2063688" y="5338579"/>
                  <a:pt x="2110308" y="5338579"/>
                </a:cubicBezTo>
                <a:close/>
                <a:moveTo>
                  <a:pt x="1772659" y="5338579"/>
                </a:moveTo>
                <a:cubicBezTo>
                  <a:pt x="1819278" y="5338579"/>
                  <a:pt x="1857071" y="5376372"/>
                  <a:pt x="1857071" y="5422991"/>
                </a:cubicBezTo>
                <a:cubicBezTo>
                  <a:pt x="1857071" y="5469611"/>
                  <a:pt x="1819278" y="5507404"/>
                  <a:pt x="1772659" y="5507404"/>
                </a:cubicBezTo>
                <a:cubicBezTo>
                  <a:pt x="1726039" y="5507404"/>
                  <a:pt x="1688247" y="5469611"/>
                  <a:pt x="1688247" y="5422991"/>
                </a:cubicBezTo>
                <a:cubicBezTo>
                  <a:pt x="1688247" y="5376372"/>
                  <a:pt x="1726039" y="5338579"/>
                  <a:pt x="1772659" y="5338579"/>
                </a:cubicBezTo>
                <a:close/>
                <a:moveTo>
                  <a:pt x="1435014" y="5338579"/>
                </a:moveTo>
                <a:cubicBezTo>
                  <a:pt x="1481630" y="5338579"/>
                  <a:pt x="1519422" y="5376372"/>
                  <a:pt x="1519422" y="5422991"/>
                </a:cubicBezTo>
                <a:cubicBezTo>
                  <a:pt x="1519422" y="5469611"/>
                  <a:pt x="1481630" y="5507404"/>
                  <a:pt x="1435014" y="5507404"/>
                </a:cubicBezTo>
                <a:cubicBezTo>
                  <a:pt x="1388389" y="5507404"/>
                  <a:pt x="1350601" y="5469611"/>
                  <a:pt x="1350601" y="5422991"/>
                </a:cubicBezTo>
                <a:cubicBezTo>
                  <a:pt x="1350601" y="5376372"/>
                  <a:pt x="1388389" y="5338579"/>
                  <a:pt x="1435014" y="5338579"/>
                </a:cubicBezTo>
                <a:close/>
                <a:moveTo>
                  <a:pt x="1097361" y="5338579"/>
                </a:moveTo>
                <a:cubicBezTo>
                  <a:pt x="1143985" y="5338579"/>
                  <a:pt x="1181773" y="5376372"/>
                  <a:pt x="1181773" y="5422991"/>
                </a:cubicBezTo>
                <a:cubicBezTo>
                  <a:pt x="1181773" y="5469611"/>
                  <a:pt x="1143985" y="5507404"/>
                  <a:pt x="1097361" y="5507404"/>
                </a:cubicBezTo>
                <a:cubicBezTo>
                  <a:pt x="1050741" y="5507404"/>
                  <a:pt x="1012948" y="5469611"/>
                  <a:pt x="1012948" y="5422991"/>
                </a:cubicBezTo>
                <a:cubicBezTo>
                  <a:pt x="1012948" y="5376372"/>
                  <a:pt x="1050741" y="5338579"/>
                  <a:pt x="1097361" y="5338579"/>
                </a:cubicBezTo>
                <a:close/>
                <a:moveTo>
                  <a:pt x="759711" y="5338579"/>
                </a:moveTo>
                <a:cubicBezTo>
                  <a:pt x="806331" y="5338579"/>
                  <a:pt x="844124" y="5376372"/>
                  <a:pt x="844124" y="5422991"/>
                </a:cubicBezTo>
                <a:cubicBezTo>
                  <a:pt x="844124" y="5469611"/>
                  <a:pt x="806331" y="5507404"/>
                  <a:pt x="759711" y="5507404"/>
                </a:cubicBezTo>
                <a:cubicBezTo>
                  <a:pt x="713096" y="5507404"/>
                  <a:pt x="675299" y="5469611"/>
                  <a:pt x="675299" y="5422991"/>
                </a:cubicBezTo>
                <a:cubicBezTo>
                  <a:pt x="675299" y="5376372"/>
                  <a:pt x="713096" y="5338579"/>
                  <a:pt x="759711" y="5338579"/>
                </a:cubicBezTo>
                <a:close/>
                <a:moveTo>
                  <a:pt x="422066" y="5338579"/>
                </a:moveTo>
                <a:cubicBezTo>
                  <a:pt x="468682" y="5338579"/>
                  <a:pt x="506480" y="5376372"/>
                  <a:pt x="506480" y="5422991"/>
                </a:cubicBezTo>
                <a:cubicBezTo>
                  <a:pt x="506480" y="5469611"/>
                  <a:pt x="468682" y="5507404"/>
                  <a:pt x="422066" y="5507404"/>
                </a:cubicBezTo>
                <a:cubicBezTo>
                  <a:pt x="375442" y="5507404"/>
                  <a:pt x="337653" y="5469611"/>
                  <a:pt x="337653" y="5422991"/>
                </a:cubicBezTo>
                <a:cubicBezTo>
                  <a:pt x="337653" y="5376372"/>
                  <a:pt x="375442" y="5338579"/>
                  <a:pt x="422066" y="5338579"/>
                </a:cubicBezTo>
                <a:close/>
                <a:moveTo>
                  <a:pt x="84412" y="5338579"/>
                </a:moveTo>
                <a:cubicBezTo>
                  <a:pt x="131037" y="5338579"/>
                  <a:pt x="168826" y="5376372"/>
                  <a:pt x="168826" y="5422991"/>
                </a:cubicBezTo>
                <a:cubicBezTo>
                  <a:pt x="168826" y="5469611"/>
                  <a:pt x="131037" y="5507404"/>
                  <a:pt x="84412" y="5507404"/>
                </a:cubicBezTo>
                <a:cubicBezTo>
                  <a:pt x="37793" y="5507404"/>
                  <a:pt x="0" y="5469611"/>
                  <a:pt x="0" y="5422991"/>
                </a:cubicBezTo>
                <a:cubicBezTo>
                  <a:pt x="0" y="5376372"/>
                  <a:pt x="37793" y="5338579"/>
                  <a:pt x="84412" y="5338579"/>
                </a:cubicBezTo>
                <a:close/>
                <a:moveTo>
                  <a:pt x="7850345" y="5000930"/>
                </a:moveTo>
                <a:cubicBezTo>
                  <a:pt x="7896964" y="5000930"/>
                  <a:pt x="7934757" y="5038722"/>
                  <a:pt x="7934757" y="5085342"/>
                </a:cubicBezTo>
                <a:cubicBezTo>
                  <a:pt x="7934757" y="5131962"/>
                  <a:pt x="7896964" y="5169754"/>
                  <a:pt x="7850345" y="5169754"/>
                </a:cubicBezTo>
                <a:cubicBezTo>
                  <a:pt x="7803725" y="5169754"/>
                  <a:pt x="7765933" y="5131962"/>
                  <a:pt x="7765933" y="5085342"/>
                </a:cubicBezTo>
                <a:cubicBezTo>
                  <a:pt x="7765933" y="5038722"/>
                  <a:pt x="7803725" y="5000930"/>
                  <a:pt x="7850345" y="5000930"/>
                </a:cubicBezTo>
                <a:close/>
                <a:moveTo>
                  <a:pt x="7512695" y="5000930"/>
                </a:moveTo>
                <a:cubicBezTo>
                  <a:pt x="7559315" y="5000930"/>
                  <a:pt x="7597109" y="5038722"/>
                  <a:pt x="7597109" y="5085342"/>
                </a:cubicBezTo>
                <a:cubicBezTo>
                  <a:pt x="7597109" y="5131962"/>
                  <a:pt x="7559315" y="5169754"/>
                  <a:pt x="7512695" y="5169754"/>
                </a:cubicBezTo>
                <a:cubicBezTo>
                  <a:pt x="7466075" y="5169754"/>
                  <a:pt x="7428283" y="5131962"/>
                  <a:pt x="7428283" y="5085342"/>
                </a:cubicBezTo>
                <a:cubicBezTo>
                  <a:pt x="7428283" y="5038722"/>
                  <a:pt x="7466075" y="5000930"/>
                  <a:pt x="7512695" y="5000930"/>
                </a:cubicBezTo>
                <a:close/>
                <a:moveTo>
                  <a:pt x="7175045" y="5000930"/>
                </a:moveTo>
                <a:cubicBezTo>
                  <a:pt x="7221666" y="5000930"/>
                  <a:pt x="7259458" y="5038722"/>
                  <a:pt x="7259458" y="5085342"/>
                </a:cubicBezTo>
                <a:cubicBezTo>
                  <a:pt x="7259458" y="5131962"/>
                  <a:pt x="7221666" y="5169754"/>
                  <a:pt x="7175045" y="5169754"/>
                </a:cubicBezTo>
                <a:cubicBezTo>
                  <a:pt x="7128427" y="5169754"/>
                  <a:pt x="7090633" y="5131962"/>
                  <a:pt x="7090633" y="5085342"/>
                </a:cubicBezTo>
                <a:cubicBezTo>
                  <a:pt x="7090633" y="5038722"/>
                  <a:pt x="7128427" y="5000930"/>
                  <a:pt x="7175045" y="5000930"/>
                </a:cubicBezTo>
                <a:close/>
                <a:moveTo>
                  <a:pt x="6837397" y="5000930"/>
                </a:moveTo>
                <a:cubicBezTo>
                  <a:pt x="6884017" y="5000930"/>
                  <a:pt x="6921809" y="5038722"/>
                  <a:pt x="6921809" y="5085342"/>
                </a:cubicBezTo>
                <a:cubicBezTo>
                  <a:pt x="6921809" y="5131962"/>
                  <a:pt x="6884017" y="5169754"/>
                  <a:pt x="6837397" y="5169754"/>
                </a:cubicBezTo>
                <a:cubicBezTo>
                  <a:pt x="6790777" y="5169754"/>
                  <a:pt x="6752985" y="5131962"/>
                  <a:pt x="6752985" y="5085342"/>
                </a:cubicBezTo>
                <a:cubicBezTo>
                  <a:pt x="6752985" y="5038722"/>
                  <a:pt x="6790777" y="5000930"/>
                  <a:pt x="6837397" y="5000930"/>
                </a:cubicBezTo>
                <a:close/>
                <a:moveTo>
                  <a:pt x="6499747" y="5000930"/>
                </a:moveTo>
                <a:cubicBezTo>
                  <a:pt x="6546368" y="5000930"/>
                  <a:pt x="6584161" y="5038722"/>
                  <a:pt x="6584161" y="5085342"/>
                </a:cubicBezTo>
                <a:cubicBezTo>
                  <a:pt x="6584161" y="5131962"/>
                  <a:pt x="6546368" y="5169754"/>
                  <a:pt x="6499747" y="5169754"/>
                </a:cubicBezTo>
                <a:cubicBezTo>
                  <a:pt x="6453127" y="5169754"/>
                  <a:pt x="6415335" y="5131962"/>
                  <a:pt x="6415335" y="5085342"/>
                </a:cubicBezTo>
                <a:cubicBezTo>
                  <a:pt x="6415335" y="5038722"/>
                  <a:pt x="6453127" y="5000930"/>
                  <a:pt x="6499747" y="5000930"/>
                </a:cubicBezTo>
                <a:close/>
                <a:moveTo>
                  <a:pt x="6162098" y="5000930"/>
                </a:moveTo>
                <a:cubicBezTo>
                  <a:pt x="6208719" y="5000930"/>
                  <a:pt x="6246510" y="5038722"/>
                  <a:pt x="6246510" y="5085342"/>
                </a:cubicBezTo>
                <a:cubicBezTo>
                  <a:pt x="6246510" y="5131962"/>
                  <a:pt x="6208719" y="5169754"/>
                  <a:pt x="6162098" y="5169754"/>
                </a:cubicBezTo>
                <a:cubicBezTo>
                  <a:pt x="6115479" y="5169754"/>
                  <a:pt x="6077686" y="5131962"/>
                  <a:pt x="6077686" y="5085342"/>
                </a:cubicBezTo>
                <a:cubicBezTo>
                  <a:pt x="6077686" y="5038722"/>
                  <a:pt x="6115479" y="5000930"/>
                  <a:pt x="6162098" y="5000930"/>
                </a:cubicBezTo>
                <a:close/>
                <a:moveTo>
                  <a:pt x="5824449" y="5000930"/>
                </a:moveTo>
                <a:cubicBezTo>
                  <a:pt x="5871069" y="5000930"/>
                  <a:pt x="5908861" y="5038722"/>
                  <a:pt x="5908861" y="5085342"/>
                </a:cubicBezTo>
                <a:cubicBezTo>
                  <a:pt x="5908861" y="5131962"/>
                  <a:pt x="5871069" y="5169754"/>
                  <a:pt x="5824449" y="5169754"/>
                </a:cubicBezTo>
                <a:cubicBezTo>
                  <a:pt x="5777829" y="5169754"/>
                  <a:pt x="5740037" y="5131962"/>
                  <a:pt x="5740037" y="5085342"/>
                </a:cubicBezTo>
                <a:cubicBezTo>
                  <a:pt x="5740037" y="5038722"/>
                  <a:pt x="5777829" y="5000930"/>
                  <a:pt x="5824449" y="5000930"/>
                </a:cubicBezTo>
                <a:close/>
                <a:moveTo>
                  <a:pt x="5486800" y="5000930"/>
                </a:moveTo>
                <a:cubicBezTo>
                  <a:pt x="5533421" y="5000930"/>
                  <a:pt x="5571212" y="5038722"/>
                  <a:pt x="5571212" y="5085342"/>
                </a:cubicBezTo>
                <a:cubicBezTo>
                  <a:pt x="5571212" y="5131962"/>
                  <a:pt x="5533421" y="5169754"/>
                  <a:pt x="5486800" y="5169754"/>
                </a:cubicBezTo>
                <a:cubicBezTo>
                  <a:pt x="5440179" y="5169754"/>
                  <a:pt x="5402388" y="5131962"/>
                  <a:pt x="5402388" y="5085342"/>
                </a:cubicBezTo>
                <a:cubicBezTo>
                  <a:pt x="5402388" y="5038722"/>
                  <a:pt x="5440179" y="5000930"/>
                  <a:pt x="5486800" y="5000930"/>
                </a:cubicBezTo>
                <a:close/>
                <a:moveTo>
                  <a:pt x="5149151" y="5000930"/>
                </a:moveTo>
                <a:cubicBezTo>
                  <a:pt x="5195771" y="5000930"/>
                  <a:pt x="5233563" y="5038722"/>
                  <a:pt x="5233563" y="5085342"/>
                </a:cubicBezTo>
                <a:cubicBezTo>
                  <a:pt x="5233563" y="5131962"/>
                  <a:pt x="5195771" y="5169754"/>
                  <a:pt x="5149151" y="5169754"/>
                </a:cubicBezTo>
                <a:cubicBezTo>
                  <a:pt x="5102531" y="5169754"/>
                  <a:pt x="5064739" y="5131962"/>
                  <a:pt x="5064739" y="5085342"/>
                </a:cubicBezTo>
                <a:cubicBezTo>
                  <a:pt x="5064739" y="5038722"/>
                  <a:pt x="5102531" y="5000930"/>
                  <a:pt x="5149151" y="5000930"/>
                </a:cubicBezTo>
                <a:close/>
                <a:moveTo>
                  <a:pt x="4811502" y="5000930"/>
                </a:moveTo>
                <a:cubicBezTo>
                  <a:pt x="4858121" y="5000930"/>
                  <a:pt x="4895914" y="5038722"/>
                  <a:pt x="4895914" y="5085342"/>
                </a:cubicBezTo>
                <a:cubicBezTo>
                  <a:pt x="4895914" y="5131962"/>
                  <a:pt x="4858121" y="5169754"/>
                  <a:pt x="4811502" y="5169754"/>
                </a:cubicBezTo>
                <a:cubicBezTo>
                  <a:pt x="4764881" y="5169754"/>
                  <a:pt x="4727090" y="5131962"/>
                  <a:pt x="4727090" y="5085342"/>
                </a:cubicBezTo>
                <a:cubicBezTo>
                  <a:pt x="4727090" y="5038722"/>
                  <a:pt x="4764881" y="5000930"/>
                  <a:pt x="4811502" y="5000930"/>
                </a:cubicBezTo>
                <a:close/>
                <a:moveTo>
                  <a:pt x="4473853" y="5000930"/>
                </a:moveTo>
                <a:cubicBezTo>
                  <a:pt x="4520473" y="5000930"/>
                  <a:pt x="4558265" y="5038722"/>
                  <a:pt x="4558265" y="5085342"/>
                </a:cubicBezTo>
                <a:cubicBezTo>
                  <a:pt x="4558265" y="5131962"/>
                  <a:pt x="4520473" y="5169754"/>
                  <a:pt x="4473853" y="5169754"/>
                </a:cubicBezTo>
                <a:cubicBezTo>
                  <a:pt x="4427232" y="5169754"/>
                  <a:pt x="4389440" y="5131962"/>
                  <a:pt x="4389440" y="5085342"/>
                </a:cubicBezTo>
                <a:cubicBezTo>
                  <a:pt x="4389440" y="5038722"/>
                  <a:pt x="4427232" y="5000930"/>
                  <a:pt x="4473853" y="5000930"/>
                </a:cubicBezTo>
                <a:close/>
                <a:moveTo>
                  <a:pt x="4136203" y="5000930"/>
                </a:moveTo>
                <a:cubicBezTo>
                  <a:pt x="4182823" y="5000930"/>
                  <a:pt x="4220615" y="5038722"/>
                  <a:pt x="4220615" y="5085342"/>
                </a:cubicBezTo>
                <a:cubicBezTo>
                  <a:pt x="4220615" y="5131962"/>
                  <a:pt x="4182823" y="5169754"/>
                  <a:pt x="4136203" y="5169754"/>
                </a:cubicBezTo>
                <a:cubicBezTo>
                  <a:pt x="4089584" y="5169754"/>
                  <a:pt x="4051791" y="5131962"/>
                  <a:pt x="4051791" y="5085342"/>
                </a:cubicBezTo>
                <a:cubicBezTo>
                  <a:pt x="4051791" y="5038722"/>
                  <a:pt x="4089584" y="5000930"/>
                  <a:pt x="4136203" y="5000930"/>
                </a:cubicBezTo>
                <a:close/>
                <a:moveTo>
                  <a:pt x="3798554" y="5000930"/>
                </a:moveTo>
                <a:cubicBezTo>
                  <a:pt x="3845174" y="5000930"/>
                  <a:pt x="3882966" y="5038722"/>
                  <a:pt x="3882966" y="5085342"/>
                </a:cubicBezTo>
                <a:cubicBezTo>
                  <a:pt x="3882966" y="5131962"/>
                  <a:pt x="3845174" y="5169754"/>
                  <a:pt x="3798554" y="5169754"/>
                </a:cubicBezTo>
                <a:cubicBezTo>
                  <a:pt x="3751934" y="5169754"/>
                  <a:pt x="3714142" y="5131962"/>
                  <a:pt x="3714142" y="5085342"/>
                </a:cubicBezTo>
                <a:cubicBezTo>
                  <a:pt x="3714142" y="5038722"/>
                  <a:pt x="3751934" y="5000930"/>
                  <a:pt x="3798554" y="5000930"/>
                </a:cubicBezTo>
                <a:close/>
                <a:moveTo>
                  <a:pt x="3460905" y="5000930"/>
                </a:moveTo>
                <a:cubicBezTo>
                  <a:pt x="3507525" y="5000930"/>
                  <a:pt x="3545317" y="5038722"/>
                  <a:pt x="3545317" y="5085342"/>
                </a:cubicBezTo>
                <a:cubicBezTo>
                  <a:pt x="3545317" y="5131962"/>
                  <a:pt x="3507525" y="5169754"/>
                  <a:pt x="3460905" y="5169754"/>
                </a:cubicBezTo>
                <a:cubicBezTo>
                  <a:pt x="3414284" y="5169754"/>
                  <a:pt x="3376493" y="5131962"/>
                  <a:pt x="3376493" y="5085342"/>
                </a:cubicBezTo>
                <a:cubicBezTo>
                  <a:pt x="3376493" y="5038722"/>
                  <a:pt x="3414284" y="5000930"/>
                  <a:pt x="3460905" y="5000930"/>
                </a:cubicBezTo>
                <a:close/>
                <a:moveTo>
                  <a:pt x="3123255" y="5000930"/>
                </a:moveTo>
                <a:cubicBezTo>
                  <a:pt x="3169876" y="5000930"/>
                  <a:pt x="3207668" y="5038722"/>
                  <a:pt x="3207668" y="5085342"/>
                </a:cubicBezTo>
                <a:cubicBezTo>
                  <a:pt x="3207668" y="5131962"/>
                  <a:pt x="3169876" y="5169754"/>
                  <a:pt x="3123255" y="5169754"/>
                </a:cubicBezTo>
                <a:cubicBezTo>
                  <a:pt x="3076636" y="5169754"/>
                  <a:pt x="3038843" y="5131962"/>
                  <a:pt x="3038843" y="5085342"/>
                </a:cubicBezTo>
                <a:cubicBezTo>
                  <a:pt x="3038843" y="5038722"/>
                  <a:pt x="3076636" y="5000930"/>
                  <a:pt x="3123255" y="5000930"/>
                </a:cubicBezTo>
                <a:close/>
                <a:moveTo>
                  <a:pt x="2785607" y="5000930"/>
                </a:moveTo>
                <a:cubicBezTo>
                  <a:pt x="2832226" y="5000930"/>
                  <a:pt x="2870019" y="5038722"/>
                  <a:pt x="2870019" y="5085342"/>
                </a:cubicBezTo>
                <a:cubicBezTo>
                  <a:pt x="2870019" y="5131962"/>
                  <a:pt x="2832226" y="5169754"/>
                  <a:pt x="2785607" y="5169754"/>
                </a:cubicBezTo>
                <a:cubicBezTo>
                  <a:pt x="2738986" y="5169754"/>
                  <a:pt x="2701195" y="5131962"/>
                  <a:pt x="2701195" y="5085342"/>
                </a:cubicBezTo>
                <a:cubicBezTo>
                  <a:pt x="2701195" y="5038722"/>
                  <a:pt x="2738986" y="5000930"/>
                  <a:pt x="2785607" y="5000930"/>
                </a:cubicBezTo>
                <a:close/>
                <a:moveTo>
                  <a:pt x="2447957" y="5000930"/>
                </a:moveTo>
                <a:cubicBezTo>
                  <a:pt x="2494578" y="5000930"/>
                  <a:pt x="2532369" y="5038722"/>
                  <a:pt x="2532369" y="5085342"/>
                </a:cubicBezTo>
                <a:cubicBezTo>
                  <a:pt x="2532369" y="5131962"/>
                  <a:pt x="2494578" y="5169754"/>
                  <a:pt x="2447957" y="5169754"/>
                </a:cubicBezTo>
                <a:cubicBezTo>
                  <a:pt x="2401337" y="5169754"/>
                  <a:pt x="2363545" y="5131962"/>
                  <a:pt x="2363545" y="5085342"/>
                </a:cubicBezTo>
                <a:cubicBezTo>
                  <a:pt x="2363545" y="5038722"/>
                  <a:pt x="2401337" y="5000930"/>
                  <a:pt x="2447957" y="5000930"/>
                </a:cubicBezTo>
                <a:close/>
                <a:moveTo>
                  <a:pt x="2110308" y="5000930"/>
                </a:moveTo>
                <a:cubicBezTo>
                  <a:pt x="2156928" y="5000930"/>
                  <a:pt x="2194721" y="5038722"/>
                  <a:pt x="2194721" y="5085342"/>
                </a:cubicBezTo>
                <a:cubicBezTo>
                  <a:pt x="2194721" y="5131962"/>
                  <a:pt x="2156928" y="5169754"/>
                  <a:pt x="2110308" y="5169754"/>
                </a:cubicBezTo>
                <a:cubicBezTo>
                  <a:pt x="2063688" y="5169754"/>
                  <a:pt x="2025896" y="5131962"/>
                  <a:pt x="2025896" y="5085342"/>
                </a:cubicBezTo>
                <a:cubicBezTo>
                  <a:pt x="2025896" y="5038722"/>
                  <a:pt x="2063688" y="5000930"/>
                  <a:pt x="2110308" y="5000930"/>
                </a:cubicBezTo>
                <a:close/>
                <a:moveTo>
                  <a:pt x="1772659" y="5000930"/>
                </a:moveTo>
                <a:cubicBezTo>
                  <a:pt x="1819278" y="5000930"/>
                  <a:pt x="1857071" y="5038722"/>
                  <a:pt x="1857071" y="5085342"/>
                </a:cubicBezTo>
                <a:cubicBezTo>
                  <a:pt x="1857071" y="5131962"/>
                  <a:pt x="1819278" y="5169754"/>
                  <a:pt x="1772659" y="5169754"/>
                </a:cubicBezTo>
                <a:cubicBezTo>
                  <a:pt x="1726039" y="5169754"/>
                  <a:pt x="1688247" y="5131962"/>
                  <a:pt x="1688247" y="5085342"/>
                </a:cubicBezTo>
                <a:cubicBezTo>
                  <a:pt x="1688247" y="5038722"/>
                  <a:pt x="1726039" y="5000930"/>
                  <a:pt x="1772659" y="5000930"/>
                </a:cubicBezTo>
                <a:close/>
                <a:moveTo>
                  <a:pt x="1435014" y="5000930"/>
                </a:moveTo>
                <a:cubicBezTo>
                  <a:pt x="1481630" y="5000930"/>
                  <a:pt x="1519422" y="5038722"/>
                  <a:pt x="1519422" y="5085342"/>
                </a:cubicBezTo>
                <a:cubicBezTo>
                  <a:pt x="1519422" y="5131962"/>
                  <a:pt x="1481630" y="5169754"/>
                  <a:pt x="1435014" y="5169754"/>
                </a:cubicBezTo>
                <a:cubicBezTo>
                  <a:pt x="1388389" y="5169754"/>
                  <a:pt x="1350601" y="5131962"/>
                  <a:pt x="1350601" y="5085342"/>
                </a:cubicBezTo>
                <a:cubicBezTo>
                  <a:pt x="1350601" y="5038722"/>
                  <a:pt x="1388389" y="5000930"/>
                  <a:pt x="1435014" y="5000930"/>
                </a:cubicBezTo>
                <a:close/>
                <a:moveTo>
                  <a:pt x="1097361" y="5000930"/>
                </a:moveTo>
                <a:cubicBezTo>
                  <a:pt x="1143985" y="5000930"/>
                  <a:pt x="1181773" y="5038722"/>
                  <a:pt x="1181773" y="5085342"/>
                </a:cubicBezTo>
                <a:cubicBezTo>
                  <a:pt x="1181773" y="5131962"/>
                  <a:pt x="1143985" y="5169754"/>
                  <a:pt x="1097361" y="5169754"/>
                </a:cubicBezTo>
                <a:cubicBezTo>
                  <a:pt x="1050741" y="5169754"/>
                  <a:pt x="1012948" y="5131962"/>
                  <a:pt x="1012948" y="5085342"/>
                </a:cubicBezTo>
                <a:cubicBezTo>
                  <a:pt x="1012948" y="5038722"/>
                  <a:pt x="1050741" y="5000930"/>
                  <a:pt x="1097361" y="5000930"/>
                </a:cubicBezTo>
                <a:close/>
                <a:moveTo>
                  <a:pt x="759711" y="5000930"/>
                </a:moveTo>
                <a:cubicBezTo>
                  <a:pt x="806331" y="5000930"/>
                  <a:pt x="844124" y="5038722"/>
                  <a:pt x="844124" y="5085342"/>
                </a:cubicBezTo>
                <a:cubicBezTo>
                  <a:pt x="844124" y="5131962"/>
                  <a:pt x="806331" y="5169754"/>
                  <a:pt x="759711" y="5169754"/>
                </a:cubicBezTo>
                <a:cubicBezTo>
                  <a:pt x="713096" y="5169754"/>
                  <a:pt x="675299" y="5131962"/>
                  <a:pt x="675299" y="5085342"/>
                </a:cubicBezTo>
                <a:cubicBezTo>
                  <a:pt x="675299" y="5038722"/>
                  <a:pt x="713096" y="5000930"/>
                  <a:pt x="759711" y="5000930"/>
                </a:cubicBezTo>
                <a:close/>
                <a:moveTo>
                  <a:pt x="422066" y="5000930"/>
                </a:moveTo>
                <a:cubicBezTo>
                  <a:pt x="468682" y="5000930"/>
                  <a:pt x="506480" y="5038722"/>
                  <a:pt x="506480" y="5085342"/>
                </a:cubicBezTo>
                <a:cubicBezTo>
                  <a:pt x="506480" y="5131962"/>
                  <a:pt x="468682" y="5169754"/>
                  <a:pt x="422066" y="5169754"/>
                </a:cubicBezTo>
                <a:cubicBezTo>
                  <a:pt x="375442" y="5169754"/>
                  <a:pt x="337653" y="5131962"/>
                  <a:pt x="337653" y="5085342"/>
                </a:cubicBezTo>
                <a:cubicBezTo>
                  <a:pt x="337653" y="5038722"/>
                  <a:pt x="375442" y="5000930"/>
                  <a:pt x="422066" y="5000930"/>
                </a:cubicBezTo>
                <a:close/>
                <a:moveTo>
                  <a:pt x="84412" y="5000930"/>
                </a:moveTo>
                <a:cubicBezTo>
                  <a:pt x="131037" y="5000930"/>
                  <a:pt x="168826" y="5038722"/>
                  <a:pt x="168826" y="5085342"/>
                </a:cubicBezTo>
                <a:cubicBezTo>
                  <a:pt x="168826" y="5131962"/>
                  <a:pt x="131037" y="5169754"/>
                  <a:pt x="84412" y="5169754"/>
                </a:cubicBezTo>
                <a:cubicBezTo>
                  <a:pt x="37793" y="5169754"/>
                  <a:pt x="0" y="5131962"/>
                  <a:pt x="0" y="5085342"/>
                </a:cubicBezTo>
                <a:cubicBezTo>
                  <a:pt x="0" y="5038722"/>
                  <a:pt x="37793" y="5000930"/>
                  <a:pt x="84412" y="5000930"/>
                </a:cubicBezTo>
                <a:close/>
                <a:moveTo>
                  <a:pt x="7850345" y="4663281"/>
                </a:moveTo>
                <a:cubicBezTo>
                  <a:pt x="7896964" y="4663281"/>
                  <a:pt x="7934757" y="4701072"/>
                  <a:pt x="7934757" y="4747693"/>
                </a:cubicBezTo>
                <a:cubicBezTo>
                  <a:pt x="7934757" y="4794313"/>
                  <a:pt x="7896964" y="4832105"/>
                  <a:pt x="7850345" y="4832105"/>
                </a:cubicBezTo>
                <a:cubicBezTo>
                  <a:pt x="7803725" y="4832105"/>
                  <a:pt x="7765933" y="4794313"/>
                  <a:pt x="7765933" y="4747693"/>
                </a:cubicBezTo>
                <a:cubicBezTo>
                  <a:pt x="7765933" y="4701072"/>
                  <a:pt x="7803725" y="4663281"/>
                  <a:pt x="7850345" y="4663281"/>
                </a:cubicBezTo>
                <a:close/>
                <a:moveTo>
                  <a:pt x="7512695" y="4663281"/>
                </a:moveTo>
                <a:cubicBezTo>
                  <a:pt x="7559315" y="4663281"/>
                  <a:pt x="7597109" y="4701072"/>
                  <a:pt x="7597109" y="4747693"/>
                </a:cubicBezTo>
                <a:cubicBezTo>
                  <a:pt x="7597109" y="4794313"/>
                  <a:pt x="7559315" y="4832105"/>
                  <a:pt x="7512695" y="4832105"/>
                </a:cubicBezTo>
                <a:cubicBezTo>
                  <a:pt x="7466075" y="4832105"/>
                  <a:pt x="7428283" y="4794313"/>
                  <a:pt x="7428283" y="4747693"/>
                </a:cubicBezTo>
                <a:cubicBezTo>
                  <a:pt x="7428283" y="4701072"/>
                  <a:pt x="7466075" y="4663281"/>
                  <a:pt x="7512695" y="4663281"/>
                </a:cubicBezTo>
                <a:close/>
                <a:moveTo>
                  <a:pt x="7175045" y="4663281"/>
                </a:moveTo>
                <a:cubicBezTo>
                  <a:pt x="7221666" y="4663281"/>
                  <a:pt x="7259458" y="4701072"/>
                  <a:pt x="7259458" y="4747693"/>
                </a:cubicBezTo>
                <a:cubicBezTo>
                  <a:pt x="7259458" y="4794313"/>
                  <a:pt x="7221666" y="4832105"/>
                  <a:pt x="7175045" y="4832105"/>
                </a:cubicBezTo>
                <a:cubicBezTo>
                  <a:pt x="7128427" y="4832105"/>
                  <a:pt x="7090633" y="4794313"/>
                  <a:pt x="7090633" y="4747693"/>
                </a:cubicBezTo>
                <a:cubicBezTo>
                  <a:pt x="7090633" y="4701072"/>
                  <a:pt x="7128427" y="4663281"/>
                  <a:pt x="7175045" y="4663281"/>
                </a:cubicBezTo>
                <a:close/>
                <a:moveTo>
                  <a:pt x="6837397" y="4663281"/>
                </a:moveTo>
                <a:cubicBezTo>
                  <a:pt x="6884017" y="4663281"/>
                  <a:pt x="6921809" y="4701072"/>
                  <a:pt x="6921809" y="4747693"/>
                </a:cubicBezTo>
                <a:cubicBezTo>
                  <a:pt x="6921809" y="4794313"/>
                  <a:pt x="6884017" y="4832105"/>
                  <a:pt x="6837397" y="4832105"/>
                </a:cubicBezTo>
                <a:cubicBezTo>
                  <a:pt x="6790777" y="4832105"/>
                  <a:pt x="6752985" y="4794313"/>
                  <a:pt x="6752985" y="4747693"/>
                </a:cubicBezTo>
                <a:cubicBezTo>
                  <a:pt x="6752985" y="4701072"/>
                  <a:pt x="6790777" y="4663281"/>
                  <a:pt x="6837397" y="4663281"/>
                </a:cubicBezTo>
                <a:close/>
                <a:moveTo>
                  <a:pt x="6499747" y="4663281"/>
                </a:moveTo>
                <a:cubicBezTo>
                  <a:pt x="6546368" y="4663281"/>
                  <a:pt x="6584161" y="4701072"/>
                  <a:pt x="6584161" y="4747693"/>
                </a:cubicBezTo>
                <a:cubicBezTo>
                  <a:pt x="6584161" y="4794313"/>
                  <a:pt x="6546368" y="4832105"/>
                  <a:pt x="6499747" y="4832105"/>
                </a:cubicBezTo>
                <a:cubicBezTo>
                  <a:pt x="6453127" y="4832105"/>
                  <a:pt x="6415335" y="4794313"/>
                  <a:pt x="6415335" y="4747693"/>
                </a:cubicBezTo>
                <a:cubicBezTo>
                  <a:pt x="6415335" y="4701072"/>
                  <a:pt x="6453127" y="4663281"/>
                  <a:pt x="6499747" y="4663281"/>
                </a:cubicBezTo>
                <a:close/>
                <a:moveTo>
                  <a:pt x="6162098" y="4663281"/>
                </a:moveTo>
                <a:cubicBezTo>
                  <a:pt x="6208719" y="4663281"/>
                  <a:pt x="6246510" y="4701072"/>
                  <a:pt x="6246510" y="4747693"/>
                </a:cubicBezTo>
                <a:cubicBezTo>
                  <a:pt x="6246510" y="4794313"/>
                  <a:pt x="6208719" y="4832105"/>
                  <a:pt x="6162098" y="4832105"/>
                </a:cubicBezTo>
                <a:cubicBezTo>
                  <a:pt x="6115479" y="4832105"/>
                  <a:pt x="6077686" y="4794313"/>
                  <a:pt x="6077686" y="4747693"/>
                </a:cubicBezTo>
                <a:cubicBezTo>
                  <a:pt x="6077686" y="4701072"/>
                  <a:pt x="6115479" y="4663281"/>
                  <a:pt x="6162098" y="4663281"/>
                </a:cubicBezTo>
                <a:close/>
                <a:moveTo>
                  <a:pt x="5824449" y="4663281"/>
                </a:moveTo>
                <a:cubicBezTo>
                  <a:pt x="5871069" y="4663281"/>
                  <a:pt x="5908861" y="4701072"/>
                  <a:pt x="5908861" y="4747693"/>
                </a:cubicBezTo>
                <a:cubicBezTo>
                  <a:pt x="5908861" y="4794313"/>
                  <a:pt x="5871069" y="4832105"/>
                  <a:pt x="5824449" y="4832105"/>
                </a:cubicBezTo>
                <a:cubicBezTo>
                  <a:pt x="5777829" y="4832105"/>
                  <a:pt x="5740037" y="4794313"/>
                  <a:pt x="5740037" y="4747693"/>
                </a:cubicBezTo>
                <a:cubicBezTo>
                  <a:pt x="5740037" y="4701072"/>
                  <a:pt x="5777829" y="4663281"/>
                  <a:pt x="5824449" y="4663281"/>
                </a:cubicBezTo>
                <a:close/>
                <a:moveTo>
                  <a:pt x="5486800" y="4663281"/>
                </a:moveTo>
                <a:cubicBezTo>
                  <a:pt x="5533421" y="4663281"/>
                  <a:pt x="5571212" y="4701072"/>
                  <a:pt x="5571212" y="4747693"/>
                </a:cubicBezTo>
                <a:cubicBezTo>
                  <a:pt x="5571212" y="4794313"/>
                  <a:pt x="5533421" y="4832105"/>
                  <a:pt x="5486800" y="4832105"/>
                </a:cubicBezTo>
                <a:cubicBezTo>
                  <a:pt x="5440179" y="4832105"/>
                  <a:pt x="5402388" y="4794313"/>
                  <a:pt x="5402388" y="4747693"/>
                </a:cubicBezTo>
                <a:cubicBezTo>
                  <a:pt x="5402388" y="4701072"/>
                  <a:pt x="5440179" y="4663281"/>
                  <a:pt x="5486800" y="4663281"/>
                </a:cubicBezTo>
                <a:close/>
                <a:moveTo>
                  <a:pt x="5149151" y="4663281"/>
                </a:moveTo>
                <a:cubicBezTo>
                  <a:pt x="5195771" y="4663281"/>
                  <a:pt x="5233563" y="4701072"/>
                  <a:pt x="5233563" y="4747693"/>
                </a:cubicBezTo>
                <a:cubicBezTo>
                  <a:pt x="5233563" y="4794313"/>
                  <a:pt x="5195771" y="4832105"/>
                  <a:pt x="5149151" y="4832105"/>
                </a:cubicBezTo>
                <a:cubicBezTo>
                  <a:pt x="5102531" y="4832105"/>
                  <a:pt x="5064739" y="4794313"/>
                  <a:pt x="5064739" y="4747693"/>
                </a:cubicBezTo>
                <a:cubicBezTo>
                  <a:pt x="5064739" y="4701072"/>
                  <a:pt x="5102531" y="4663281"/>
                  <a:pt x="5149151" y="4663281"/>
                </a:cubicBezTo>
                <a:close/>
                <a:moveTo>
                  <a:pt x="4811502" y="4663281"/>
                </a:moveTo>
                <a:cubicBezTo>
                  <a:pt x="4858121" y="4663281"/>
                  <a:pt x="4895914" y="4701072"/>
                  <a:pt x="4895914" y="4747693"/>
                </a:cubicBezTo>
                <a:cubicBezTo>
                  <a:pt x="4895914" y="4794313"/>
                  <a:pt x="4858121" y="4832105"/>
                  <a:pt x="4811502" y="4832105"/>
                </a:cubicBezTo>
                <a:cubicBezTo>
                  <a:pt x="4764881" y="4832105"/>
                  <a:pt x="4727090" y="4794313"/>
                  <a:pt x="4727090" y="4747693"/>
                </a:cubicBezTo>
                <a:cubicBezTo>
                  <a:pt x="4727090" y="4701072"/>
                  <a:pt x="4764881" y="4663281"/>
                  <a:pt x="4811502" y="4663281"/>
                </a:cubicBezTo>
                <a:close/>
                <a:moveTo>
                  <a:pt x="4473853" y="4663281"/>
                </a:moveTo>
                <a:cubicBezTo>
                  <a:pt x="4520473" y="4663281"/>
                  <a:pt x="4558265" y="4701072"/>
                  <a:pt x="4558265" y="4747693"/>
                </a:cubicBezTo>
                <a:cubicBezTo>
                  <a:pt x="4558265" y="4794313"/>
                  <a:pt x="4520473" y="4832105"/>
                  <a:pt x="4473853" y="4832105"/>
                </a:cubicBezTo>
                <a:cubicBezTo>
                  <a:pt x="4427232" y="4832105"/>
                  <a:pt x="4389440" y="4794313"/>
                  <a:pt x="4389440" y="4747693"/>
                </a:cubicBezTo>
                <a:cubicBezTo>
                  <a:pt x="4389440" y="4701072"/>
                  <a:pt x="4427232" y="4663281"/>
                  <a:pt x="4473853" y="4663281"/>
                </a:cubicBezTo>
                <a:close/>
                <a:moveTo>
                  <a:pt x="4136203" y="4663281"/>
                </a:moveTo>
                <a:cubicBezTo>
                  <a:pt x="4182823" y="4663281"/>
                  <a:pt x="4220615" y="4701072"/>
                  <a:pt x="4220615" y="4747693"/>
                </a:cubicBezTo>
                <a:cubicBezTo>
                  <a:pt x="4220615" y="4794313"/>
                  <a:pt x="4182823" y="4832105"/>
                  <a:pt x="4136203" y="4832105"/>
                </a:cubicBezTo>
                <a:cubicBezTo>
                  <a:pt x="4089584" y="4832105"/>
                  <a:pt x="4051791" y="4794313"/>
                  <a:pt x="4051791" y="4747693"/>
                </a:cubicBezTo>
                <a:cubicBezTo>
                  <a:pt x="4051791" y="4701072"/>
                  <a:pt x="4089584" y="4663281"/>
                  <a:pt x="4136203" y="4663281"/>
                </a:cubicBezTo>
                <a:close/>
                <a:moveTo>
                  <a:pt x="3798554" y="4663281"/>
                </a:moveTo>
                <a:cubicBezTo>
                  <a:pt x="3845174" y="4663281"/>
                  <a:pt x="3882966" y="4701072"/>
                  <a:pt x="3882966" y="4747693"/>
                </a:cubicBezTo>
                <a:cubicBezTo>
                  <a:pt x="3882966" y="4794313"/>
                  <a:pt x="3845174" y="4832105"/>
                  <a:pt x="3798554" y="4832105"/>
                </a:cubicBezTo>
                <a:cubicBezTo>
                  <a:pt x="3751934" y="4832105"/>
                  <a:pt x="3714142" y="4794313"/>
                  <a:pt x="3714142" y="4747693"/>
                </a:cubicBezTo>
                <a:cubicBezTo>
                  <a:pt x="3714142" y="4701072"/>
                  <a:pt x="3751934" y="4663281"/>
                  <a:pt x="3798554" y="4663281"/>
                </a:cubicBezTo>
                <a:close/>
                <a:moveTo>
                  <a:pt x="3460905" y="4663281"/>
                </a:moveTo>
                <a:cubicBezTo>
                  <a:pt x="3507525" y="4663281"/>
                  <a:pt x="3545317" y="4701072"/>
                  <a:pt x="3545317" y="4747693"/>
                </a:cubicBezTo>
                <a:cubicBezTo>
                  <a:pt x="3545317" y="4794313"/>
                  <a:pt x="3507525" y="4832105"/>
                  <a:pt x="3460905" y="4832105"/>
                </a:cubicBezTo>
                <a:cubicBezTo>
                  <a:pt x="3414284" y="4832105"/>
                  <a:pt x="3376493" y="4794313"/>
                  <a:pt x="3376493" y="4747693"/>
                </a:cubicBezTo>
                <a:cubicBezTo>
                  <a:pt x="3376493" y="4701072"/>
                  <a:pt x="3414284" y="4663281"/>
                  <a:pt x="3460905" y="4663281"/>
                </a:cubicBezTo>
                <a:close/>
                <a:moveTo>
                  <a:pt x="3123255" y="4663281"/>
                </a:moveTo>
                <a:cubicBezTo>
                  <a:pt x="3169876" y="4663281"/>
                  <a:pt x="3207668" y="4701072"/>
                  <a:pt x="3207668" y="4747693"/>
                </a:cubicBezTo>
                <a:cubicBezTo>
                  <a:pt x="3207668" y="4794313"/>
                  <a:pt x="3169876" y="4832105"/>
                  <a:pt x="3123255" y="4832105"/>
                </a:cubicBezTo>
                <a:cubicBezTo>
                  <a:pt x="3076636" y="4832105"/>
                  <a:pt x="3038843" y="4794313"/>
                  <a:pt x="3038843" y="4747693"/>
                </a:cubicBezTo>
                <a:cubicBezTo>
                  <a:pt x="3038843" y="4701072"/>
                  <a:pt x="3076636" y="4663281"/>
                  <a:pt x="3123255" y="4663281"/>
                </a:cubicBezTo>
                <a:close/>
                <a:moveTo>
                  <a:pt x="2785607" y="4663281"/>
                </a:moveTo>
                <a:cubicBezTo>
                  <a:pt x="2832226" y="4663281"/>
                  <a:pt x="2870019" y="4701072"/>
                  <a:pt x="2870019" y="4747693"/>
                </a:cubicBezTo>
                <a:cubicBezTo>
                  <a:pt x="2870019" y="4794313"/>
                  <a:pt x="2832226" y="4832105"/>
                  <a:pt x="2785607" y="4832105"/>
                </a:cubicBezTo>
                <a:cubicBezTo>
                  <a:pt x="2738986" y="4832105"/>
                  <a:pt x="2701195" y="4794313"/>
                  <a:pt x="2701195" y="4747693"/>
                </a:cubicBezTo>
                <a:cubicBezTo>
                  <a:pt x="2701195" y="4701072"/>
                  <a:pt x="2738986" y="4663281"/>
                  <a:pt x="2785607" y="4663281"/>
                </a:cubicBezTo>
                <a:close/>
                <a:moveTo>
                  <a:pt x="2447957" y="4663281"/>
                </a:moveTo>
                <a:cubicBezTo>
                  <a:pt x="2494578" y="4663281"/>
                  <a:pt x="2532369" y="4701072"/>
                  <a:pt x="2532369" y="4747693"/>
                </a:cubicBezTo>
                <a:cubicBezTo>
                  <a:pt x="2532369" y="4794313"/>
                  <a:pt x="2494578" y="4832105"/>
                  <a:pt x="2447957" y="4832105"/>
                </a:cubicBezTo>
                <a:cubicBezTo>
                  <a:pt x="2401337" y="4832105"/>
                  <a:pt x="2363545" y="4794313"/>
                  <a:pt x="2363545" y="4747693"/>
                </a:cubicBezTo>
                <a:cubicBezTo>
                  <a:pt x="2363545" y="4701072"/>
                  <a:pt x="2401337" y="4663281"/>
                  <a:pt x="2447957" y="4663281"/>
                </a:cubicBezTo>
                <a:close/>
                <a:moveTo>
                  <a:pt x="2110308" y="4663281"/>
                </a:moveTo>
                <a:cubicBezTo>
                  <a:pt x="2156928" y="4663281"/>
                  <a:pt x="2194721" y="4701072"/>
                  <a:pt x="2194721" y="4747693"/>
                </a:cubicBezTo>
                <a:cubicBezTo>
                  <a:pt x="2194721" y="4794313"/>
                  <a:pt x="2156928" y="4832105"/>
                  <a:pt x="2110308" y="4832105"/>
                </a:cubicBezTo>
                <a:cubicBezTo>
                  <a:pt x="2063688" y="4832105"/>
                  <a:pt x="2025896" y="4794313"/>
                  <a:pt x="2025896" y="4747693"/>
                </a:cubicBezTo>
                <a:cubicBezTo>
                  <a:pt x="2025896" y="4701072"/>
                  <a:pt x="2063688" y="4663281"/>
                  <a:pt x="2110308" y="4663281"/>
                </a:cubicBezTo>
                <a:close/>
                <a:moveTo>
                  <a:pt x="1772659" y="4663281"/>
                </a:moveTo>
                <a:cubicBezTo>
                  <a:pt x="1819278" y="4663281"/>
                  <a:pt x="1857071" y="4701072"/>
                  <a:pt x="1857071" y="4747693"/>
                </a:cubicBezTo>
                <a:cubicBezTo>
                  <a:pt x="1857071" y="4794313"/>
                  <a:pt x="1819278" y="4832105"/>
                  <a:pt x="1772659" y="4832105"/>
                </a:cubicBezTo>
                <a:cubicBezTo>
                  <a:pt x="1726039" y="4832105"/>
                  <a:pt x="1688247" y="4794313"/>
                  <a:pt x="1688247" y="4747693"/>
                </a:cubicBezTo>
                <a:cubicBezTo>
                  <a:pt x="1688247" y="4701072"/>
                  <a:pt x="1726039" y="4663281"/>
                  <a:pt x="1772659" y="4663281"/>
                </a:cubicBezTo>
                <a:close/>
                <a:moveTo>
                  <a:pt x="1435014" y="4663281"/>
                </a:moveTo>
                <a:cubicBezTo>
                  <a:pt x="1481630" y="4663281"/>
                  <a:pt x="1519422" y="4701072"/>
                  <a:pt x="1519422" y="4747693"/>
                </a:cubicBezTo>
                <a:cubicBezTo>
                  <a:pt x="1519422" y="4794313"/>
                  <a:pt x="1481630" y="4832105"/>
                  <a:pt x="1435014" y="4832105"/>
                </a:cubicBezTo>
                <a:cubicBezTo>
                  <a:pt x="1388389" y="4832105"/>
                  <a:pt x="1350601" y="4794313"/>
                  <a:pt x="1350601" y="4747693"/>
                </a:cubicBezTo>
                <a:cubicBezTo>
                  <a:pt x="1350601" y="4701072"/>
                  <a:pt x="1388389" y="4663281"/>
                  <a:pt x="1435014" y="4663281"/>
                </a:cubicBezTo>
                <a:close/>
                <a:moveTo>
                  <a:pt x="1097361" y="4663281"/>
                </a:moveTo>
                <a:cubicBezTo>
                  <a:pt x="1143985" y="4663281"/>
                  <a:pt x="1181773" y="4701072"/>
                  <a:pt x="1181773" y="4747693"/>
                </a:cubicBezTo>
                <a:cubicBezTo>
                  <a:pt x="1181773" y="4794313"/>
                  <a:pt x="1143985" y="4832105"/>
                  <a:pt x="1097361" y="4832105"/>
                </a:cubicBezTo>
                <a:cubicBezTo>
                  <a:pt x="1050741" y="4832105"/>
                  <a:pt x="1012948" y="4794313"/>
                  <a:pt x="1012948" y="4747693"/>
                </a:cubicBezTo>
                <a:cubicBezTo>
                  <a:pt x="1012948" y="4701072"/>
                  <a:pt x="1050741" y="4663281"/>
                  <a:pt x="1097361" y="4663281"/>
                </a:cubicBezTo>
                <a:close/>
                <a:moveTo>
                  <a:pt x="759711" y="4663281"/>
                </a:moveTo>
                <a:cubicBezTo>
                  <a:pt x="806331" y="4663281"/>
                  <a:pt x="844124" y="4701072"/>
                  <a:pt x="844124" y="4747693"/>
                </a:cubicBezTo>
                <a:cubicBezTo>
                  <a:pt x="844124" y="4794313"/>
                  <a:pt x="806331" y="4832105"/>
                  <a:pt x="759711" y="4832105"/>
                </a:cubicBezTo>
                <a:cubicBezTo>
                  <a:pt x="713096" y="4832105"/>
                  <a:pt x="675299" y="4794313"/>
                  <a:pt x="675299" y="4747693"/>
                </a:cubicBezTo>
                <a:cubicBezTo>
                  <a:pt x="675299" y="4701072"/>
                  <a:pt x="713096" y="4663281"/>
                  <a:pt x="759711" y="4663281"/>
                </a:cubicBezTo>
                <a:close/>
                <a:moveTo>
                  <a:pt x="422066" y="4663281"/>
                </a:moveTo>
                <a:cubicBezTo>
                  <a:pt x="468682" y="4663281"/>
                  <a:pt x="506480" y="4701072"/>
                  <a:pt x="506480" y="4747693"/>
                </a:cubicBezTo>
                <a:cubicBezTo>
                  <a:pt x="506480" y="4794313"/>
                  <a:pt x="468682" y="4832105"/>
                  <a:pt x="422066" y="4832105"/>
                </a:cubicBezTo>
                <a:cubicBezTo>
                  <a:pt x="375442" y="4832105"/>
                  <a:pt x="337653" y="4794313"/>
                  <a:pt x="337653" y="4747693"/>
                </a:cubicBezTo>
                <a:cubicBezTo>
                  <a:pt x="337653" y="4701072"/>
                  <a:pt x="375442" y="4663281"/>
                  <a:pt x="422066" y="4663281"/>
                </a:cubicBezTo>
                <a:close/>
                <a:moveTo>
                  <a:pt x="84412" y="4663281"/>
                </a:moveTo>
                <a:cubicBezTo>
                  <a:pt x="131037" y="4663281"/>
                  <a:pt x="168826" y="4701072"/>
                  <a:pt x="168826" y="4747693"/>
                </a:cubicBezTo>
                <a:cubicBezTo>
                  <a:pt x="168826" y="4794313"/>
                  <a:pt x="131037" y="4832105"/>
                  <a:pt x="84412" y="4832105"/>
                </a:cubicBezTo>
                <a:cubicBezTo>
                  <a:pt x="37793" y="4832105"/>
                  <a:pt x="0" y="4794313"/>
                  <a:pt x="0" y="4747693"/>
                </a:cubicBezTo>
                <a:cubicBezTo>
                  <a:pt x="0" y="4701072"/>
                  <a:pt x="37793" y="4663281"/>
                  <a:pt x="84412" y="4663281"/>
                </a:cubicBezTo>
                <a:close/>
                <a:moveTo>
                  <a:pt x="7850345" y="4325631"/>
                </a:moveTo>
                <a:cubicBezTo>
                  <a:pt x="7896964" y="4325631"/>
                  <a:pt x="7934757" y="4363424"/>
                  <a:pt x="7934757" y="4410043"/>
                </a:cubicBezTo>
                <a:cubicBezTo>
                  <a:pt x="7934757" y="4456664"/>
                  <a:pt x="7896964" y="4494455"/>
                  <a:pt x="7850345" y="4494455"/>
                </a:cubicBezTo>
                <a:cubicBezTo>
                  <a:pt x="7803725" y="4494455"/>
                  <a:pt x="7765933" y="4456664"/>
                  <a:pt x="7765933" y="4410043"/>
                </a:cubicBezTo>
                <a:cubicBezTo>
                  <a:pt x="7765933" y="4363424"/>
                  <a:pt x="7803725" y="4325631"/>
                  <a:pt x="7850345" y="4325631"/>
                </a:cubicBezTo>
                <a:close/>
                <a:moveTo>
                  <a:pt x="7512695" y="4325631"/>
                </a:moveTo>
                <a:cubicBezTo>
                  <a:pt x="7559315" y="4325631"/>
                  <a:pt x="7597109" y="4363424"/>
                  <a:pt x="7597109" y="4410043"/>
                </a:cubicBezTo>
                <a:cubicBezTo>
                  <a:pt x="7597109" y="4456664"/>
                  <a:pt x="7559315" y="4494455"/>
                  <a:pt x="7512695" y="4494455"/>
                </a:cubicBezTo>
                <a:cubicBezTo>
                  <a:pt x="7466075" y="4494455"/>
                  <a:pt x="7428283" y="4456664"/>
                  <a:pt x="7428283" y="4410043"/>
                </a:cubicBezTo>
                <a:cubicBezTo>
                  <a:pt x="7428283" y="4363424"/>
                  <a:pt x="7466075" y="4325631"/>
                  <a:pt x="7512695" y="4325631"/>
                </a:cubicBezTo>
                <a:close/>
                <a:moveTo>
                  <a:pt x="7175045" y="4325631"/>
                </a:moveTo>
                <a:cubicBezTo>
                  <a:pt x="7221666" y="4325631"/>
                  <a:pt x="7259458" y="4363424"/>
                  <a:pt x="7259458" y="4410043"/>
                </a:cubicBezTo>
                <a:cubicBezTo>
                  <a:pt x="7259458" y="4456664"/>
                  <a:pt x="7221666" y="4494455"/>
                  <a:pt x="7175045" y="4494455"/>
                </a:cubicBezTo>
                <a:cubicBezTo>
                  <a:pt x="7128427" y="4494455"/>
                  <a:pt x="7090633" y="4456664"/>
                  <a:pt x="7090633" y="4410043"/>
                </a:cubicBezTo>
                <a:cubicBezTo>
                  <a:pt x="7090633" y="4363424"/>
                  <a:pt x="7128427" y="4325631"/>
                  <a:pt x="7175045" y="4325631"/>
                </a:cubicBezTo>
                <a:close/>
                <a:moveTo>
                  <a:pt x="6837397" y="4325631"/>
                </a:moveTo>
                <a:cubicBezTo>
                  <a:pt x="6884017" y="4325631"/>
                  <a:pt x="6921809" y="4363424"/>
                  <a:pt x="6921809" y="4410043"/>
                </a:cubicBezTo>
                <a:cubicBezTo>
                  <a:pt x="6921809" y="4456664"/>
                  <a:pt x="6884017" y="4494455"/>
                  <a:pt x="6837397" y="4494455"/>
                </a:cubicBezTo>
                <a:cubicBezTo>
                  <a:pt x="6790777" y="4494455"/>
                  <a:pt x="6752985" y="4456664"/>
                  <a:pt x="6752985" y="4410043"/>
                </a:cubicBezTo>
                <a:cubicBezTo>
                  <a:pt x="6752985" y="4363424"/>
                  <a:pt x="6790777" y="4325631"/>
                  <a:pt x="6837397" y="4325631"/>
                </a:cubicBezTo>
                <a:close/>
                <a:moveTo>
                  <a:pt x="6499747" y="4325631"/>
                </a:moveTo>
                <a:cubicBezTo>
                  <a:pt x="6546368" y="4325631"/>
                  <a:pt x="6584161" y="4363424"/>
                  <a:pt x="6584161" y="4410043"/>
                </a:cubicBezTo>
                <a:cubicBezTo>
                  <a:pt x="6584161" y="4456664"/>
                  <a:pt x="6546368" y="4494455"/>
                  <a:pt x="6499747" y="4494455"/>
                </a:cubicBezTo>
                <a:cubicBezTo>
                  <a:pt x="6453127" y="4494455"/>
                  <a:pt x="6415335" y="4456664"/>
                  <a:pt x="6415335" y="4410043"/>
                </a:cubicBezTo>
                <a:cubicBezTo>
                  <a:pt x="6415335" y="4363424"/>
                  <a:pt x="6453127" y="4325631"/>
                  <a:pt x="6499747" y="4325631"/>
                </a:cubicBezTo>
                <a:close/>
                <a:moveTo>
                  <a:pt x="6162098" y="4325631"/>
                </a:moveTo>
                <a:cubicBezTo>
                  <a:pt x="6208719" y="4325631"/>
                  <a:pt x="6246510" y="4363424"/>
                  <a:pt x="6246510" y="4410043"/>
                </a:cubicBezTo>
                <a:cubicBezTo>
                  <a:pt x="6246510" y="4456664"/>
                  <a:pt x="6208719" y="4494455"/>
                  <a:pt x="6162098" y="4494455"/>
                </a:cubicBezTo>
                <a:cubicBezTo>
                  <a:pt x="6115479" y="4494455"/>
                  <a:pt x="6077686" y="4456664"/>
                  <a:pt x="6077686" y="4410043"/>
                </a:cubicBezTo>
                <a:cubicBezTo>
                  <a:pt x="6077686" y="4363424"/>
                  <a:pt x="6115479" y="4325631"/>
                  <a:pt x="6162098" y="4325631"/>
                </a:cubicBezTo>
                <a:close/>
                <a:moveTo>
                  <a:pt x="5824449" y="4325631"/>
                </a:moveTo>
                <a:cubicBezTo>
                  <a:pt x="5871069" y="4325631"/>
                  <a:pt x="5908861" y="4363424"/>
                  <a:pt x="5908861" y="4410043"/>
                </a:cubicBezTo>
                <a:cubicBezTo>
                  <a:pt x="5908861" y="4456664"/>
                  <a:pt x="5871069" y="4494455"/>
                  <a:pt x="5824449" y="4494455"/>
                </a:cubicBezTo>
                <a:cubicBezTo>
                  <a:pt x="5777829" y="4494455"/>
                  <a:pt x="5740037" y="4456664"/>
                  <a:pt x="5740037" y="4410043"/>
                </a:cubicBezTo>
                <a:cubicBezTo>
                  <a:pt x="5740037" y="4363424"/>
                  <a:pt x="5777829" y="4325631"/>
                  <a:pt x="5824449" y="4325631"/>
                </a:cubicBezTo>
                <a:close/>
                <a:moveTo>
                  <a:pt x="5486800" y="4325631"/>
                </a:moveTo>
                <a:cubicBezTo>
                  <a:pt x="5533421" y="4325631"/>
                  <a:pt x="5571212" y="4363424"/>
                  <a:pt x="5571212" y="4410043"/>
                </a:cubicBezTo>
                <a:cubicBezTo>
                  <a:pt x="5571212" y="4456664"/>
                  <a:pt x="5533421" y="4494455"/>
                  <a:pt x="5486800" y="4494455"/>
                </a:cubicBezTo>
                <a:cubicBezTo>
                  <a:pt x="5440179" y="4494455"/>
                  <a:pt x="5402388" y="4456664"/>
                  <a:pt x="5402388" y="4410043"/>
                </a:cubicBezTo>
                <a:cubicBezTo>
                  <a:pt x="5402388" y="4363424"/>
                  <a:pt x="5440179" y="4325631"/>
                  <a:pt x="5486800" y="4325631"/>
                </a:cubicBezTo>
                <a:close/>
                <a:moveTo>
                  <a:pt x="5149151" y="4325631"/>
                </a:moveTo>
                <a:cubicBezTo>
                  <a:pt x="5195771" y="4325631"/>
                  <a:pt x="5233563" y="4363424"/>
                  <a:pt x="5233563" y="4410043"/>
                </a:cubicBezTo>
                <a:cubicBezTo>
                  <a:pt x="5233563" y="4456664"/>
                  <a:pt x="5195771" y="4494455"/>
                  <a:pt x="5149151" y="4494455"/>
                </a:cubicBezTo>
                <a:cubicBezTo>
                  <a:pt x="5102531" y="4494455"/>
                  <a:pt x="5064739" y="4456664"/>
                  <a:pt x="5064739" y="4410043"/>
                </a:cubicBezTo>
                <a:cubicBezTo>
                  <a:pt x="5064739" y="4363424"/>
                  <a:pt x="5102531" y="4325631"/>
                  <a:pt x="5149151" y="4325631"/>
                </a:cubicBezTo>
                <a:close/>
                <a:moveTo>
                  <a:pt x="4811502" y="4325631"/>
                </a:moveTo>
                <a:cubicBezTo>
                  <a:pt x="4858121" y="4325631"/>
                  <a:pt x="4895914" y="4363424"/>
                  <a:pt x="4895914" y="4410043"/>
                </a:cubicBezTo>
                <a:cubicBezTo>
                  <a:pt x="4895914" y="4456664"/>
                  <a:pt x="4858121" y="4494455"/>
                  <a:pt x="4811502" y="4494455"/>
                </a:cubicBezTo>
                <a:cubicBezTo>
                  <a:pt x="4764881" y="4494455"/>
                  <a:pt x="4727090" y="4456664"/>
                  <a:pt x="4727090" y="4410043"/>
                </a:cubicBezTo>
                <a:cubicBezTo>
                  <a:pt x="4727090" y="4363424"/>
                  <a:pt x="4764881" y="4325631"/>
                  <a:pt x="4811502" y="4325631"/>
                </a:cubicBezTo>
                <a:close/>
                <a:moveTo>
                  <a:pt x="4473853" y="4325631"/>
                </a:moveTo>
                <a:cubicBezTo>
                  <a:pt x="4520473" y="4325631"/>
                  <a:pt x="4558265" y="4363424"/>
                  <a:pt x="4558265" y="4410043"/>
                </a:cubicBezTo>
                <a:cubicBezTo>
                  <a:pt x="4558265" y="4456664"/>
                  <a:pt x="4520473" y="4494455"/>
                  <a:pt x="4473853" y="4494455"/>
                </a:cubicBezTo>
                <a:cubicBezTo>
                  <a:pt x="4427232" y="4494455"/>
                  <a:pt x="4389440" y="4456664"/>
                  <a:pt x="4389440" y="4410043"/>
                </a:cubicBezTo>
                <a:cubicBezTo>
                  <a:pt x="4389440" y="4363424"/>
                  <a:pt x="4427232" y="4325631"/>
                  <a:pt x="4473853" y="4325631"/>
                </a:cubicBezTo>
                <a:close/>
                <a:moveTo>
                  <a:pt x="4136203" y="4325631"/>
                </a:moveTo>
                <a:cubicBezTo>
                  <a:pt x="4182823" y="4325631"/>
                  <a:pt x="4220615" y="4363424"/>
                  <a:pt x="4220615" y="4410043"/>
                </a:cubicBezTo>
                <a:cubicBezTo>
                  <a:pt x="4220615" y="4456664"/>
                  <a:pt x="4182823" y="4494455"/>
                  <a:pt x="4136203" y="4494455"/>
                </a:cubicBezTo>
                <a:cubicBezTo>
                  <a:pt x="4089584" y="4494455"/>
                  <a:pt x="4051791" y="4456664"/>
                  <a:pt x="4051791" y="4410043"/>
                </a:cubicBezTo>
                <a:cubicBezTo>
                  <a:pt x="4051791" y="4363424"/>
                  <a:pt x="4089584" y="4325631"/>
                  <a:pt x="4136203" y="4325631"/>
                </a:cubicBezTo>
                <a:close/>
                <a:moveTo>
                  <a:pt x="3798554" y="4325631"/>
                </a:moveTo>
                <a:cubicBezTo>
                  <a:pt x="3845174" y="4325631"/>
                  <a:pt x="3882966" y="4363424"/>
                  <a:pt x="3882966" y="4410043"/>
                </a:cubicBezTo>
                <a:cubicBezTo>
                  <a:pt x="3882966" y="4456664"/>
                  <a:pt x="3845174" y="4494455"/>
                  <a:pt x="3798554" y="4494455"/>
                </a:cubicBezTo>
                <a:cubicBezTo>
                  <a:pt x="3751934" y="4494455"/>
                  <a:pt x="3714142" y="4456664"/>
                  <a:pt x="3714142" y="4410043"/>
                </a:cubicBezTo>
                <a:cubicBezTo>
                  <a:pt x="3714142" y="4363424"/>
                  <a:pt x="3751934" y="4325631"/>
                  <a:pt x="3798554" y="4325631"/>
                </a:cubicBezTo>
                <a:close/>
                <a:moveTo>
                  <a:pt x="3460905" y="4325631"/>
                </a:moveTo>
                <a:cubicBezTo>
                  <a:pt x="3507525" y="4325631"/>
                  <a:pt x="3545317" y="4363424"/>
                  <a:pt x="3545317" y="4410043"/>
                </a:cubicBezTo>
                <a:cubicBezTo>
                  <a:pt x="3545317" y="4456664"/>
                  <a:pt x="3507525" y="4494455"/>
                  <a:pt x="3460905" y="4494455"/>
                </a:cubicBezTo>
                <a:cubicBezTo>
                  <a:pt x="3414284" y="4494455"/>
                  <a:pt x="3376493" y="4456664"/>
                  <a:pt x="3376493" y="4410043"/>
                </a:cubicBezTo>
                <a:cubicBezTo>
                  <a:pt x="3376493" y="4363424"/>
                  <a:pt x="3414284" y="4325631"/>
                  <a:pt x="3460905" y="4325631"/>
                </a:cubicBezTo>
                <a:close/>
                <a:moveTo>
                  <a:pt x="3123255" y="4325631"/>
                </a:moveTo>
                <a:cubicBezTo>
                  <a:pt x="3169876" y="4325631"/>
                  <a:pt x="3207668" y="4363424"/>
                  <a:pt x="3207668" y="4410043"/>
                </a:cubicBezTo>
                <a:cubicBezTo>
                  <a:pt x="3207668" y="4456664"/>
                  <a:pt x="3169876" y="4494455"/>
                  <a:pt x="3123255" y="4494455"/>
                </a:cubicBezTo>
                <a:cubicBezTo>
                  <a:pt x="3076636" y="4494455"/>
                  <a:pt x="3038843" y="4456664"/>
                  <a:pt x="3038843" y="4410043"/>
                </a:cubicBezTo>
                <a:cubicBezTo>
                  <a:pt x="3038843" y="4363424"/>
                  <a:pt x="3076636" y="4325631"/>
                  <a:pt x="3123255" y="4325631"/>
                </a:cubicBezTo>
                <a:close/>
                <a:moveTo>
                  <a:pt x="2785607" y="4325631"/>
                </a:moveTo>
                <a:cubicBezTo>
                  <a:pt x="2832226" y="4325631"/>
                  <a:pt x="2870019" y="4363424"/>
                  <a:pt x="2870019" y="4410043"/>
                </a:cubicBezTo>
                <a:cubicBezTo>
                  <a:pt x="2870019" y="4456664"/>
                  <a:pt x="2832226" y="4494455"/>
                  <a:pt x="2785607" y="4494455"/>
                </a:cubicBezTo>
                <a:cubicBezTo>
                  <a:pt x="2738986" y="4494455"/>
                  <a:pt x="2701195" y="4456664"/>
                  <a:pt x="2701195" y="4410043"/>
                </a:cubicBezTo>
                <a:cubicBezTo>
                  <a:pt x="2701195" y="4363424"/>
                  <a:pt x="2738986" y="4325631"/>
                  <a:pt x="2785607" y="4325631"/>
                </a:cubicBezTo>
                <a:close/>
                <a:moveTo>
                  <a:pt x="2447957" y="4325631"/>
                </a:moveTo>
                <a:cubicBezTo>
                  <a:pt x="2494578" y="4325631"/>
                  <a:pt x="2532369" y="4363424"/>
                  <a:pt x="2532369" y="4410043"/>
                </a:cubicBezTo>
                <a:cubicBezTo>
                  <a:pt x="2532369" y="4456664"/>
                  <a:pt x="2494578" y="4494455"/>
                  <a:pt x="2447957" y="4494455"/>
                </a:cubicBezTo>
                <a:cubicBezTo>
                  <a:pt x="2401337" y="4494455"/>
                  <a:pt x="2363545" y="4456664"/>
                  <a:pt x="2363545" y="4410043"/>
                </a:cubicBezTo>
                <a:cubicBezTo>
                  <a:pt x="2363545" y="4363424"/>
                  <a:pt x="2401337" y="4325631"/>
                  <a:pt x="2447957" y="4325631"/>
                </a:cubicBezTo>
                <a:close/>
                <a:moveTo>
                  <a:pt x="2110308" y="4325631"/>
                </a:moveTo>
                <a:cubicBezTo>
                  <a:pt x="2156928" y="4325631"/>
                  <a:pt x="2194721" y="4363424"/>
                  <a:pt x="2194721" y="4410043"/>
                </a:cubicBezTo>
                <a:cubicBezTo>
                  <a:pt x="2194721" y="4456664"/>
                  <a:pt x="2156928" y="4494455"/>
                  <a:pt x="2110308" y="4494455"/>
                </a:cubicBezTo>
                <a:cubicBezTo>
                  <a:pt x="2063688" y="4494455"/>
                  <a:pt x="2025896" y="4456664"/>
                  <a:pt x="2025896" y="4410043"/>
                </a:cubicBezTo>
                <a:cubicBezTo>
                  <a:pt x="2025896" y="4363424"/>
                  <a:pt x="2063688" y="4325631"/>
                  <a:pt x="2110308" y="4325631"/>
                </a:cubicBezTo>
                <a:close/>
                <a:moveTo>
                  <a:pt x="1772659" y="4325631"/>
                </a:moveTo>
                <a:cubicBezTo>
                  <a:pt x="1819278" y="4325631"/>
                  <a:pt x="1857071" y="4363424"/>
                  <a:pt x="1857071" y="4410043"/>
                </a:cubicBezTo>
                <a:cubicBezTo>
                  <a:pt x="1857071" y="4456664"/>
                  <a:pt x="1819278" y="4494455"/>
                  <a:pt x="1772659" y="4494455"/>
                </a:cubicBezTo>
                <a:cubicBezTo>
                  <a:pt x="1726039" y="4494455"/>
                  <a:pt x="1688247" y="4456664"/>
                  <a:pt x="1688247" y="4410043"/>
                </a:cubicBezTo>
                <a:cubicBezTo>
                  <a:pt x="1688247" y="4363424"/>
                  <a:pt x="1726039" y="4325631"/>
                  <a:pt x="1772659" y="4325631"/>
                </a:cubicBezTo>
                <a:close/>
                <a:moveTo>
                  <a:pt x="1435014" y="4325631"/>
                </a:moveTo>
                <a:cubicBezTo>
                  <a:pt x="1481630" y="4325631"/>
                  <a:pt x="1519422" y="4363424"/>
                  <a:pt x="1519422" y="4410043"/>
                </a:cubicBezTo>
                <a:cubicBezTo>
                  <a:pt x="1519422" y="4456664"/>
                  <a:pt x="1481630" y="4494455"/>
                  <a:pt x="1435014" y="4494455"/>
                </a:cubicBezTo>
                <a:cubicBezTo>
                  <a:pt x="1388389" y="4494455"/>
                  <a:pt x="1350601" y="4456664"/>
                  <a:pt x="1350601" y="4410043"/>
                </a:cubicBezTo>
                <a:cubicBezTo>
                  <a:pt x="1350601" y="4363424"/>
                  <a:pt x="1388389" y="4325631"/>
                  <a:pt x="1435014" y="4325631"/>
                </a:cubicBezTo>
                <a:close/>
                <a:moveTo>
                  <a:pt x="1097361" y="4325631"/>
                </a:moveTo>
                <a:cubicBezTo>
                  <a:pt x="1143985" y="4325631"/>
                  <a:pt x="1181773" y="4363424"/>
                  <a:pt x="1181773" y="4410043"/>
                </a:cubicBezTo>
                <a:cubicBezTo>
                  <a:pt x="1181773" y="4456664"/>
                  <a:pt x="1143985" y="4494455"/>
                  <a:pt x="1097361" y="4494455"/>
                </a:cubicBezTo>
                <a:cubicBezTo>
                  <a:pt x="1050741" y="4494455"/>
                  <a:pt x="1012948" y="4456664"/>
                  <a:pt x="1012948" y="4410043"/>
                </a:cubicBezTo>
                <a:cubicBezTo>
                  <a:pt x="1012948" y="4363424"/>
                  <a:pt x="1050741" y="4325631"/>
                  <a:pt x="1097361" y="4325631"/>
                </a:cubicBezTo>
                <a:close/>
                <a:moveTo>
                  <a:pt x="759711" y="4325631"/>
                </a:moveTo>
                <a:cubicBezTo>
                  <a:pt x="806331" y="4325631"/>
                  <a:pt x="844124" y="4363424"/>
                  <a:pt x="844124" y="4410043"/>
                </a:cubicBezTo>
                <a:cubicBezTo>
                  <a:pt x="844124" y="4456664"/>
                  <a:pt x="806331" y="4494455"/>
                  <a:pt x="759711" y="4494455"/>
                </a:cubicBezTo>
                <a:cubicBezTo>
                  <a:pt x="713096" y="4494455"/>
                  <a:pt x="675299" y="4456664"/>
                  <a:pt x="675299" y="4410043"/>
                </a:cubicBezTo>
                <a:cubicBezTo>
                  <a:pt x="675299" y="4363424"/>
                  <a:pt x="713096" y="4325631"/>
                  <a:pt x="759711" y="4325631"/>
                </a:cubicBezTo>
                <a:close/>
                <a:moveTo>
                  <a:pt x="422066" y="4325631"/>
                </a:moveTo>
                <a:cubicBezTo>
                  <a:pt x="468682" y="4325631"/>
                  <a:pt x="506480" y="4363424"/>
                  <a:pt x="506480" y="4410043"/>
                </a:cubicBezTo>
                <a:cubicBezTo>
                  <a:pt x="506480" y="4456664"/>
                  <a:pt x="468682" y="4494455"/>
                  <a:pt x="422066" y="4494455"/>
                </a:cubicBezTo>
                <a:cubicBezTo>
                  <a:pt x="375442" y="4494455"/>
                  <a:pt x="337653" y="4456664"/>
                  <a:pt x="337653" y="4410043"/>
                </a:cubicBezTo>
                <a:cubicBezTo>
                  <a:pt x="337653" y="4363424"/>
                  <a:pt x="375442" y="4325631"/>
                  <a:pt x="422066" y="4325631"/>
                </a:cubicBezTo>
                <a:close/>
                <a:moveTo>
                  <a:pt x="84412" y="4325631"/>
                </a:moveTo>
                <a:cubicBezTo>
                  <a:pt x="131037" y="4325631"/>
                  <a:pt x="168826" y="4363424"/>
                  <a:pt x="168826" y="4410043"/>
                </a:cubicBezTo>
                <a:cubicBezTo>
                  <a:pt x="168826" y="4456664"/>
                  <a:pt x="131037" y="4494455"/>
                  <a:pt x="84412" y="4494455"/>
                </a:cubicBezTo>
                <a:cubicBezTo>
                  <a:pt x="37793" y="4494455"/>
                  <a:pt x="0" y="4456664"/>
                  <a:pt x="0" y="4410043"/>
                </a:cubicBezTo>
                <a:cubicBezTo>
                  <a:pt x="0" y="4363424"/>
                  <a:pt x="37793" y="4325631"/>
                  <a:pt x="84412" y="4325631"/>
                </a:cubicBezTo>
                <a:close/>
                <a:moveTo>
                  <a:pt x="7850345" y="3987981"/>
                </a:moveTo>
                <a:cubicBezTo>
                  <a:pt x="7896964" y="3987981"/>
                  <a:pt x="7934757" y="4025774"/>
                  <a:pt x="7934757" y="4072395"/>
                </a:cubicBezTo>
                <a:cubicBezTo>
                  <a:pt x="7934757" y="4119014"/>
                  <a:pt x="7896964" y="4156807"/>
                  <a:pt x="7850345" y="4156807"/>
                </a:cubicBezTo>
                <a:cubicBezTo>
                  <a:pt x="7803725" y="4156807"/>
                  <a:pt x="7765933" y="4119014"/>
                  <a:pt x="7765933" y="4072395"/>
                </a:cubicBezTo>
                <a:cubicBezTo>
                  <a:pt x="7765933" y="4025774"/>
                  <a:pt x="7803725" y="3987981"/>
                  <a:pt x="7850345" y="3987981"/>
                </a:cubicBezTo>
                <a:close/>
                <a:moveTo>
                  <a:pt x="7512695" y="3987981"/>
                </a:moveTo>
                <a:cubicBezTo>
                  <a:pt x="7559315" y="3987981"/>
                  <a:pt x="7597109" y="4025774"/>
                  <a:pt x="7597109" y="4072395"/>
                </a:cubicBezTo>
                <a:cubicBezTo>
                  <a:pt x="7597109" y="4119014"/>
                  <a:pt x="7559315" y="4156807"/>
                  <a:pt x="7512695" y="4156807"/>
                </a:cubicBezTo>
                <a:cubicBezTo>
                  <a:pt x="7466075" y="4156807"/>
                  <a:pt x="7428283" y="4119014"/>
                  <a:pt x="7428283" y="4072395"/>
                </a:cubicBezTo>
                <a:cubicBezTo>
                  <a:pt x="7428283" y="4025774"/>
                  <a:pt x="7466075" y="3987981"/>
                  <a:pt x="7512695" y="3987981"/>
                </a:cubicBezTo>
                <a:close/>
                <a:moveTo>
                  <a:pt x="7175045" y="3987981"/>
                </a:moveTo>
                <a:cubicBezTo>
                  <a:pt x="7221666" y="3987981"/>
                  <a:pt x="7259458" y="4025774"/>
                  <a:pt x="7259458" y="4072395"/>
                </a:cubicBezTo>
                <a:cubicBezTo>
                  <a:pt x="7259458" y="4119014"/>
                  <a:pt x="7221666" y="4156807"/>
                  <a:pt x="7175045" y="4156807"/>
                </a:cubicBezTo>
                <a:cubicBezTo>
                  <a:pt x="7128427" y="4156807"/>
                  <a:pt x="7090633" y="4119014"/>
                  <a:pt x="7090633" y="4072395"/>
                </a:cubicBezTo>
                <a:cubicBezTo>
                  <a:pt x="7090633" y="4025774"/>
                  <a:pt x="7128427" y="3987981"/>
                  <a:pt x="7175045" y="3987981"/>
                </a:cubicBezTo>
                <a:close/>
                <a:moveTo>
                  <a:pt x="6837397" y="3987981"/>
                </a:moveTo>
                <a:cubicBezTo>
                  <a:pt x="6884017" y="3987981"/>
                  <a:pt x="6921809" y="4025774"/>
                  <a:pt x="6921809" y="4072395"/>
                </a:cubicBezTo>
                <a:cubicBezTo>
                  <a:pt x="6921809" y="4119014"/>
                  <a:pt x="6884017" y="4156807"/>
                  <a:pt x="6837397" y="4156807"/>
                </a:cubicBezTo>
                <a:cubicBezTo>
                  <a:pt x="6790777" y="4156807"/>
                  <a:pt x="6752985" y="4119014"/>
                  <a:pt x="6752985" y="4072395"/>
                </a:cubicBezTo>
                <a:cubicBezTo>
                  <a:pt x="6752985" y="4025774"/>
                  <a:pt x="6790777" y="3987981"/>
                  <a:pt x="6837397" y="3987981"/>
                </a:cubicBezTo>
                <a:close/>
                <a:moveTo>
                  <a:pt x="6499747" y="3987981"/>
                </a:moveTo>
                <a:cubicBezTo>
                  <a:pt x="6546368" y="3987981"/>
                  <a:pt x="6584161" y="4025774"/>
                  <a:pt x="6584161" y="4072395"/>
                </a:cubicBezTo>
                <a:cubicBezTo>
                  <a:pt x="6584161" y="4119014"/>
                  <a:pt x="6546368" y="4156807"/>
                  <a:pt x="6499747" y="4156807"/>
                </a:cubicBezTo>
                <a:cubicBezTo>
                  <a:pt x="6453127" y="4156807"/>
                  <a:pt x="6415335" y="4119014"/>
                  <a:pt x="6415335" y="4072395"/>
                </a:cubicBezTo>
                <a:cubicBezTo>
                  <a:pt x="6415335" y="4025774"/>
                  <a:pt x="6453127" y="3987981"/>
                  <a:pt x="6499747" y="3987981"/>
                </a:cubicBezTo>
                <a:close/>
                <a:moveTo>
                  <a:pt x="6162098" y="3987981"/>
                </a:moveTo>
                <a:cubicBezTo>
                  <a:pt x="6208719" y="3987981"/>
                  <a:pt x="6246510" y="4025774"/>
                  <a:pt x="6246510" y="4072395"/>
                </a:cubicBezTo>
                <a:cubicBezTo>
                  <a:pt x="6246510" y="4119014"/>
                  <a:pt x="6208719" y="4156807"/>
                  <a:pt x="6162098" y="4156807"/>
                </a:cubicBezTo>
                <a:cubicBezTo>
                  <a:pt x="6115479" y="4156807"/>
                  <a:pt x="6077686" y="4119014"/>
                  <a:pt x="6077686" y="4072395"/>
                </a:cubicBezTo>
                <a:cubicBezTo>
                  <a:pt x="6077686" y="4025774"/>
                  <a:pt x="6115479" y="3987981"/>
                  <a:pt x="6162098" y="3987981"/>
                </a:cubicBezTo>
                <a:close/>
                <a:moveTo>
                  <a:pt x="5824449" y="3987981"/>
                </a:moveTo>
                <a:cubicBezTo>
                  <a:pt x="5871069" y="3987981"/>
                  <a:pt x="5908861" y="4025774"/>
                  <a:pt x="5908861" y="4072395"/>
                </a:cubicBezTo>
                <a:cubicBezTo>
                  <a:pt x="5908861" y="4119014"/>
                  <a:pt x="5871069" y="4156807"/>
                  <a:pt x="5824449" y="4156807"/>
                </a:cubicBezTo>
                <a:cubicBezTo>
                  <a:pt x="5777829" y="4156807"/>
                  <a:pt x="5740037" y="4119014"/>
                  <a:pt x="5740037" y="4072395"/>
                </a:cubicBezTo>
                <a:cubicBezTo>
                  <a:pt x="5740037" y="4025774"/>
                  <a:pt x="5777829" y="3987981"/>
                  <a:pt x="5824449" y="3987981"/>
                </a:cubicBezTo>
                <a:close/>
                <a:moveTo>
                  <a:pt x="5486800" y="3987981"/>
                </a:moveTo>
                <a:cubicBezTo>
                  <a:pt x="5533421" y="3987981"/>
                  <a:pt x="5571212" y="4025774"/>
                  <a:pt x="5571212" y="4072395"/>
                </a:cubicBezTo>
                <a:cubicBezTo>
                  <a:pt x="5571212" y="4119014"/>
                  <a:pt x="5533421" y="4156807"/>
                  <a:pt x="5486800" y="4156807"/>
                </a:cubicBezTo>
                <a:cubicBezTo>
                  <a:pt x="5440179" y="4156807"/>
                  <a:pt x="5402388" y="4119014"/>
                  <a:pt x="5402388" y="4072395"/>
                </a:cubicBezTo>
                <a:cubicBezTo>
                  <a:pt x="5402388" y="4025774"/>
                  <a:pt x="5440179" y="3987981"/>
                  <a:pt x="5486800" y="3987981"/>
                </a:cubicBezTo>
                <a:close/>
                <a:moveTo>
                  <a:pt x="5149151" y="3987981"/>
                </a:moveTo>
                <a:cubicBezTo>
                  <a:pt x="5195771" y="3987981"/>
                  <a:pt x="5233563" y="4025774"/>
                  <a:pt x="5233563" y="4072395"/>
                </a:cubicBezTo>
                <a:cubicBezTo>
                  <a:pt x="5233563" y="4119014"/>
                  <a:pt x="5195771" y="4156807"/>
                  <a:pt x="5149151" y="4156807"/>
                </a:cubicBezTo>
                <a:cubicBezTo>
                  <a:pt x="5102531" y="4156807"/>
                  <a:pt x="5064739" y="4119014"/>
                  <a:pt x="5064739" y="4072395"/>
                </a:cubicBezTo>
                <a:cubicBezTo>
                  <a:pt x="5064739" y="4025774"/>
                  <a:pt x="5102531" y="3987981"/>
                  <a:pt x="5149151" y="3987981"/>
                </a:cubicBezTo>
                <a:close/>
                <a:moveTo>
                  <a:pt x="4811502" y="3987981"/>
                </a:moveTo>
                <a:cubicBezTo>
                  <a:pt x="4858121" y="3987981"/>
                  <a:pt x="4895914" y="4025774"/>
                  <a:pt x="4895914" y="4072395"/>
                </a:cubicBezTo>
                <a:cubicBezTo>
                  <a:pt x="4895914" y="4119014"/>
                  <a:pt x="4858121" y="4156807"/>
                  <a:pt x="4811502" y="4156807"/>
                </a:cubicBezTo>
                <a:cubicBezTo>
                  <a:pt x="4764881" y="4156807"/>
                  <a:pt x="4727090" y="4119014"/>
                  <a:pt x="4727090" y="4072395"/>
                </a:cubicBezTo>
                <a:cubicBezTo>
                  <a:pt x="4727090" y="4025774"/>
                  <a:pt x="4764881" y="3987981"/>
                  <a:pt x="4811502" y="3987981"/>
                </a:cubicBezTo>
                <a:close/>
                <a:moveTo>
                  <a:pt x="4473853" y="3987981"/>
                </a:moveTo>
                <a:cubicBezTo>
                  <a:pt x="4520473" y="3987981"/>
                  <a:pt x="4558265" y="4025774"/>
                  <a:pt x="4558265" y="4072395"/>
                </a:cubicBezTo>
                <a:cubicBezTo>
                  <a:pt x="4558265" y="4119014"/>
                  <a:pt x="4520473" y="4156807"/>
                  <a:pt x="4473853" y="4156807"/>
                </a:cubicBezTo>
                <a:cubicBezTo>
                  <a:pt x="4427232" y="4156807"/>
                  <a:pt x="4389440" y="4119014"/>
                  <a:pt x="4389440" y="4072395"/>
                </a:cubicBezTo>
                <a:cubicBezTo>
                  <a:pt x="4389440" y="4025774"/>
                  <a:pt x="4427232" y="3987981"/>
                  <a:pt x="4473853" y="3987981"/>
                </a:cubicBezTo>
                <a:close/>
                <a:moveTo>
                  <a:pt x="4136203" y="3987981"/>
                </a:moveTo>
                <a:cubicBezTo>
                  <a:pt x="4182823" y="3987981"/>
                  <a:pt x="4220615" y="4025774"/>
                  <a:pt x="4220615" y="4072395"/>
                </a:cubicBezTo>
                <a:cubicBezTo>
                  <a:pt x="4220615" y="4119014"/>
                  <a:pt x="4182823" y="4156807"/>
                  <a:pt x="4136203" y="4156807"/>
                </a:cubicBezTo>
                <a:cubicBezTo>
                  <a:pt x="4089584" y="4156807"/>
                  <a:pt x="4051791" y="4119014"/>
                  <a:pt x="4051791" y="4072395"/>
                </a:cubicBezTo>
                <a:cubicBezTo>
                  <a:pt x="4051791" y="4025774"/>
                  <a:pt x="4089584" y="3987981"/>
                  <a:pt x="4136203" y="3987981"/>
                </a:cubicBezTo>
                <a:close/>
                <a:moveTo>
                  <a:pt x="3798554" y="3987981"/>
                </a:moveTo>
                <a:cubicBezTo>
                  <a:pt x="3845174" y="3987981"/>
                  <a:pt x="3882966" y="4025774"/>
                  <a:pt x="3882966" y="4072395"/>
                </a:cubicBezTo>
                <a:cubicBezTo>
                  <a:pt x="3882966" y="4119014"/>
                  <a:pt x="3845174" y="4156807"/>
                  <a:pt x="3798554" y="4156807"/>
                </a:cubicBezTo>
                <a:cubicBezTo>
                  <a:pt x="3751934" y="4156807"/>
                  <a:pt x="3714142" y="4119014"/>
                  <a:pt x="3714142" y="4072395"/>
                </a:cubicBezTo>
                <a:cubicBezTo>
                  <a:pt x="3714142" y="4025774"/>
                  <a:pt x="3751934" y="3987981"/>
                  <a:pt x="3798554" y="3987981"/>
                </a:cubicBezTo>
                <a:close/>
                <a:moveTo>
                  <a:pt x="3460905" y="3987981"/>
                </a:moveTo>
                <a:cubicBezTo>
                  <a:pt x="3507525" y="3987981"/>
                  <a:pt x="3545317" y="4025774"/>
                  <a:pt x="3545317" y="4072395"/>
                </a:cubicBezTo>
                <a:cubicBezTo>
                  <a:pt x="3545317" y="4119014"/>
                  <a:pt x="3507525" y="4156807"/>
                  <a:pt x="3460905" y="4156807"/>
                </a:cubicBezTo>
                <a:cubicBezTo>
                  <a:pt x="3414284" y="4156807"/>
                  <a:pt x="3376493" y="4119014"/>
                  <a:pt x="3376493" y="4072395"/>
                </a:cubicBezTo>
                <a:cubicBezTo>
                  <a:pt x="3376493" y="4025774"/>
                  <a:pt x="3414284" y="3987981"/>
                  <a:pt x="3460905" y="3987981"/>
                </a:cubicBezTo>
                <a:close/>
                <a:moveTo>
                  <a:pt x="3123255" y="3987981"/>
                </a:moveTo>
                <a:cubicBezTo>
                  <a:pt x="3169876" y="3987981"/>
                  <a:pt x="3207668" y="4025774"/>
                  <a:pt x="3207668" y="4072395"/>
                </a:cubicBezTo>
                <a:cubicBezTo>
                  <a:pt x="3207668" y="4119014"/>
                  <a:pt x="3169876" y="4156807"/>
                  <a:pt x="3123255" y="4156807"/>
                </a:cubicBezTo>
                <a:cubicBezTo>
                  <a:pt x="3076636" y="4156807"/>
                  <a:pt x="3038843" y="4119014"/>
                  <a:pt x="3038843" y="4072395"/>
                </a:cubicBezTo>
                <a:cubicBezTo>
                  <a:pt x="3038843" y="4025774"/>
                  <a:pt x="3076636" y="3987981"/>
                  <a:pt x="3123255" y="3987981"/>
                </a:cubicBezTo>
                <a:close/>
                <a:moveTo>
                  <a:pt x="2785607" y="3987981"/>
                </a:moveTo>
                <a:cubicBezTo>
                  <a:pt x="2832226" y="3987981"/>
                  <a:pt x="2870019" y="4025774"/>
                  <a:pt x="2870019" y="4072395"/>
                </a:cubicBezTo>
                <a:cubicBezTo>
                  <a:pt x="2870019" y="4119014"/>
                  <a:pt x="2832226" y="4156807"/>
                  <a:pt x="2785607" y="4156807"/>
                </a:cubicBezTo>
                <a:cubicBezTo>
                  <a:pt x="2738986" y="4156807"/>
                  <a:pt x="2701195" y="4119014"/>
                  <a:pt x="2701195" y="4072395"/>
                </a:cubicBezTo>
                <a:cubicBezTo>
                  <a:pt x="2701195" y="4025774"/>
                  <a:pt x="2738986" y="3987981"/>
                  <a:pt x="2785607" y="3987981"/>
                </a:cubicBezTo>
                <a:close/>
                <a:moveTo>
                  <a:pt x="2447957" y="3987981"/>
                </a:moveTo>
                <a:cubicBezTo>
                  <a:pt x="2494578" y="3987981"/>
                  <a:pt x="2532369" y="4025774"/>
                  <a:pt x="2532369" y="4072395"/>
                </a:cubicBezTo>
                <a:cubicBezTo>
                  <a:pt x="2532369" y="4119014"/>
                  <a:pt x="2494578" y="4156807"/>
                  <a:pt x="2447957" y="4156807"/>
                </a:cubicBezTo>
                <a:cubicBezTo>
                  <a:pt x="2401337" y="4156807"/>
                  <a:pt x="2363545" y="4119014"/>
                  <a:pt x="2363545" y="4072395"/>
                </a:cubicBezTo>
                <a:cubicBezTo>
                  <a:pt x="2363545" y="4025774"/>
                  <a:pt x="2401337" y="3987981"/>
                  <a:pt x="2447957" y="3987981"/>
                </a:cubicBezTo>
                <a:close/>
                <a:moveTo>
                  <a:pt x="2110308" y="3987981"/>
                </a:moveTo>
                <a:cubicBezTo>
                  <a:pt x="2156928" y="3987981"/>
                  <a:pt x="2194721" y="4025774"/>
                  <a:pt x="2194721" y="4072395"/>
                </a:cubicBezTo>
                <a:cubicBezTo>
                  <a:pt x="2194721" y="4119014"/>
                  <a:pt x="2156928" y="4156807"/>
                  <a:pt x="2110308" y="4156807"/>
                </a:cubicBezTo>
                <a:cubicBezTo>
                  <a:pt x="2063688" y="4156807"/>
                  <a:pt x="2025896" y="4119014"/>
                  <a:pt x="2025896" y="4072395"/>
                </a:cubicBezTo>
                <a:cubicBezTo>
                  <a:pt x="2025896" y="4025774"/>
                  <a:pt x="2063688" y="3987981"/>
                  <a:pt x="2110308" y="3987981"/>
                </a:cubicBezTo>
                <a:close/>
                <a:moveTo>
                  <a:pt x="1772659" y="3987981"/>
                </a:moveTo>
                <a:cubicBezTo>
                  <a:pt x="1819278" y="3987981"/>
                  <a:pt x="1857071" y="4025774"/>
                  <a:pt x="1857071" y="4072395"/>
                </a:cubicBezTo>
                <a:cubicBezTo>
                  <a:pt x="1857071" y="4119014"/>
                  <a:pt x="1819278" y="4156807"/>
                  <a:pt x="1772659" y="4156807"/>
                </a:cubicBezTo>
                <a:cubicBezTo>
                  <a:pt x="1726039" y="4156807"/>
                  <a:pt x="1688247" y="4119014"/>
                  <a:pt x="1688247" y="4072395"/>
                </a:cubicBezTo>
                <a:cubicBezTo>
                  <a:pt x="1688247" y="4025774"/>
                  <a:pt x="1726039" y="3987981"/>
                  <a:pt x="1772659" y="3987981"/>
                </a:cubicBezTo>
                <a:close/>
                <a:moveTo>
                  <a:pt x="1435014" y="3987981"/>
                </a:moveTo>
                <a:cubicBezTo>
                  <a:pt x="1481630" y="3987981"/>
                  <a:pt x="1519422" y="4025774"/>
                  <a:pt x="1519422" y="4072395"/>
                </a:cubicBezTo>
                <a:cubicBezTo>
                  <a:pt x="1519422" y="4119014"/>
                  <a:pt x="1481630" y="4156807"/>
                  <a:pt x="1435014" y="4156807"/>
                </a:cubicBezTo>
                <a:cubicBezTo>
                  <a:pt x="1388389" y="4156807"/>
                  <a:pt x="1350601" y="4119014"/>
                  <a:pt x="1350601" y="4072395"/>
                </a:cubicBezTo>
                <a:cubicBezTo>
                  <a:pt x="1350601" y="4025774"/>
                  <a:pt x="1388389" y="3987981"/>
                  <a:pt x="1435014" y="3987981"/>
                </a:cubicBezTo>
                <a:close/>
                <a:moveTo>
                  <a:pt x="1097361" y="3987981"/>
                </a:moveTo>
                <a:cubicBezTo>
                  <a:pt x="1143985" y="3987981"/>
                  <a:pt x="1181773" y="4025774"/>
                  <a:pt x="1181773" y="4072395"/>
                </a:cubicBezTo>
                <a:cubicBezTo>
                  <a:pt x="1181773" y="4119014"/>
                  <a:pt x="1143985" y="4156807"/>
                  <a:pt x="1097361" y="4156807"/>
                </a:cubicBezTo>
                <a:cubicBezTo>
                  <a:pt x="1050741" y="4156807"/>
                  <a:pt x="1012948" y="4119014"/>
                  <a:pt x="1012948" y="4072395"/>
                </a:cubicBezTo>
                <a:cubicBezTo>
                  <a:pt x="1012948" y="4025774"/>
                  <a:pt x="1050741" y="3987981"/>
                  <a:pt x="1097361" y="3987981"/>
                </a:cubicBezTo>
                <a:close/>
                <a:moveTo>
                  <a:pt x="759711" y="3987981"/>
                </a:moveTo>
                <a:cubicBezTo>
                  <a:pt x="806331" y="3987981"/>
                  <a:pt x="844124" y="4025774"/>
                  <a:pt x="844124" y="4072395"/>
                </a:cubicBezTo>
                <a:cubicBezTo>
                  <a:pt x="844124" y="4119014"/>
                  <a:pt x="806331" y="4156807"/>
                  <a:pt x="759711" y="4156807"/>
                </a:cubicBezTo>
                <a:cubicBezTo>
                  <a:pt x="713096" y="4156807"/>
                  <a:pt x="675299" y="4119014"/>
                  <a:pt x="675299" y="4072395"/>
                </a:cubicBezTo>
                <a:cubicBezTo>
                  <a:pt x="675299" y="4025774"/>
                  <a:pt x="713096" y="3987981"/>
                  <a:pt x="759711" y="3987981"/>
                </a:cubicBezTo>
                <a:close/>
                <a:moveTo>
                  <a:pt x="422066" y="3987981"/>
                </a:moveTo>
                <a:cubicBezTo>
                  <a:pt x="468682" y="3987981"/>
                  <a:pt x="506480" y="4025774"/>
                  <a:pt x="506480" y="4072395"/>
                </a:cubicBezTo>
                <a:cubicBezTo>
                  <a:pt x="506480" y="4119014"/>
                  <a:pt x="468682" y="4156807"/>
                  <a:pt x="422066" y="4156807"/>
                </a:cubicBezTo>
                <a:cubicBezTo>
                  <a:pt x="375442" y="4156807"/>
                  <a:pt x="337653" y="4119014"/>
                  <a:pt x="337653" y="4072395"/>
                </a:cubicBezTo>
                <a:cubicBezTo>
                  <a:pt x="337653" y="4025774"/>
                  <a:pt x="375442" y="3987981"/>
                  <a:pt x="422066" y="3987981"/>
                </a:cubicBezTo>
                <a:close/>
                <a:moveTo>
                  <a:pt x="84412" y="3987981"/>
                </a:moveTo>
                <a:cubicBezTo>
                  <a:pt x="131037" y="3987981"/>
                  <a:pt x="168826" y="4025774"/>
                  <a:pt x="168826" y="4072395"/>
                </a:cubicBezTo>
                <a:cubicBezTo>
                  <a:pt x="168826" y="4119014"/>
                  <a:pt x="131037" y="4156807"/>
                  <a:pt x="84412" y="4156807"/>
                </a:cubicBezTo>
                <a:cubicBezTo>
                  <a:pt x="37793" y="4156807"/>
                  <a:pt x="0" y="4119014"/>
                  <a:pt x="0" y="4072395"/>
                </a:cubicBezTo>
                <a:cubicBezTo>
                  <a:pt x="0" y="4025774"/>
                  <a:pt x="37793" y="3987981"/>
                  <a:pt x="84412" y="3987981"/>
                </a:cubicBezTo>
                <a:close/>
                <a:moveTo>
                  <a:pt x="7850345" y="3650333"/>
                </a:moveTo>
                <a:cubicBezTo>
                  <a:pt x="7896964" y="3650333"/>
                  <a:pt x="7934757" y="3688125"/>
                  <a:pt x="7934757" y="3734745"/>
                </a:cubicBezTo>
                <a:cubicBezTo>
                  <a:pt x="7934757" y="3781365"/>
                  <a:pt x="7896964" y="3819157"/>
                  <a:pt x="7850345" y="3819157"/>
                </a:cubicBezTo>
                <a:cubicBezTo>
                  <a:pt x="7803725" y="3819157"/>
                  <a:pt x="7765933" y="3781365"/>
                  <a:pt x="7765933" y="3734745"/>
                </a:cubicBezTo>
                <a:cubicBezTo>
                  <a:pt x="7765933" y="3688125"/>
                  <a:pt x="7803725" y="3650333"/>
                  <a:pt x="7850345" y="3650333"/>
                </a:cubicBezTo>
                <a:close/>
                <a:moveTo>
                  <a:pt x="7512695" y="3650333"/>
                </a:moveTo>
                <a:cubicBezTo>
                  <a:pt x="7559315" y="3650333"/>
                  <a:pt x="7597109" y="3688125"/>
                  <a:pt x="7597109" y="3734745"/>
                </a:cubicBezTo>
                <a:cubicBezTo>
                  <a:pt x="7597109" y="3781365"/>
                  <a:pt x="7559315" y="3819157"/>
                  <a:pt x="7512695" y="3819157"/>
                </a:cubicBezTo>
                <a:cubicBezTo>
                  <a:pt x="7466075" y="3819157"/>
                  <a:pt x="7428283" y="3781365"/>
                  <a:pt x="7428283" y="3734745"/>
                </a:cubicBezTo>
                <a:cubicBezTo>
                  <a:pt x="7428283" y="3688125"/>
                  <a:pt x="7466075" y="3650333"/>
                  <a:pt x="7512695" y="3650333"/>
                </a:cubicBezTo>
                <a:close/>
                <a:moveTo>
                  <a:pt x="7175045" y="3650333"/>
                </a:moveTo>
                <a:cubicBezTo>
                  <a:pt x="7221666" y="3650333"/>
                  <a:pt x="7259458" y="3688125"/>
                  <a:pt x="7259458" y="3734745"/>
                </a:cubicBezTo>
                <a:cubicBezTo>
                  <a:pt x="7259458" y="3781365"/>
                  <a:pt x="7221666" y="3819157"/>
                  <a:pt x="7175045" y="3819157"/>
                </a:cubicBezTo>
                <a:cubicBezTo>
                  <a:pt x="7128427" y="3819157"/>
                  <a:pt x="7090633" y="3781365"/>
                  <a:pt x="7090633" y="3734745"/>
                </a:cubicBezTo>
                <a:cubicBezTo>
                  <a:pt x="7090633" y="3688125"/>
                  <a:pt x="7128427" y="3650333"/>
                  <a:pt x="7175045" y="3650333"/>
                </a:cubicBezTo>
                <a:close/>
                <a:moveTo>
                  <a:pt x="6837397" y="3650333"/>
                </a:moveTo>
                <a:cubicBezTo>
                  <a:pt x="6884017" y="3650333"/>
                  <a:pt x="6921809" y="3688125"/>
                  <a:pt x="6921809" y="3734745"/>
                </a:cubicBezTo>
                <a:cubicBezTo>
                  <a:pt x="6921809" y="3781365"/>
                  <a:pt x="6884017" y="3819157"/>
                  <a:pt x="6837397" y="3819157"/>
                </a:cubicBezTo>
                <a:cubicBezTo>
                  <a:pt x="6790777" y="3819157"/>
                  <a:pt x="6752985" y="3781365"/>
                  <a:pt x="6752985" y="3734745"/>
                </a:cubicBezTo>
                <a:cubicBezTo>
                  <a:pt x="6752985" y="3688125"/>
                  <a:pt x="6790777" y="3650333"/>
                  <a:pt x="6837397" y="3650333"/>
                </a:cubicBezTo>
                <a:close/>
                <a:moveTo>
                  <a:pt x="6499747" y="3650333"/>
                </a:moveTo>
                <a:cubicBezTo>
                  <a:pt x="6546368" y="3650333"/>
                  <a:pt x="6584161" y="3688125"/>
                  <a:pt x="6584161" y="3734745"/>
                </a:cubicBezTo>
                <a:cubicBezTo>
                  <a:pt x="6584161" y="3781365"/>
                  <a:pt x="6546368" y="3819157"/>
                  <a:pt x="6499747" y="3819157"/>
                </a:cubicBezTo>
                <a:cubicBezTo>
                  <a:pt x="6453127" y="3819157"/>
                  <a:pt x="6415335" y="3781365"/>
                  <a:pt x="6415335" y="3734745"/>
                </a:cubicBezTo>
                <a:cubicBezTo>
                  <a:pt x="6415335" y="3688125"/>
                  <a:pt x="6453127" y="3650333"/>
                  <a:pt x="6499747" y="3650333"/>
                </a:cubicBezTo>
                <a:close/>
                <a:moveTo>
                  <a:pt x="6162098" y="3650333"/>
                </a:moveTo>
                <a:cubicBezTo>
                  <a:pt x="6208719" y="3650333"/>
                  <a:pt x="6246510" y="3688125"/>
                  <a:pt x="6246510" y="3734745"/>
                </a:cubicBezTo>
                <a:cubicBezTo>
                  <a:pt x="6246510" y="3781365"/>
                  <a:pt x="6208719" y="3819157"/>
                  <a:pt x="6162098" y="3819157"/>
                </a:cubicBezTo>
                <a:cubicBezTo>
                  <a:pt x="6115479" y="3819157"/>
                  <a:pt x="6077686" y="3781365"/>
                  <a:pt x="6077686" y="3734745"/>
                </a:cubicBezTo>
                <a:cubicBezTo>
                  <a:pt x="6077686" y="3688125"/>
                  <a:pt x="6115479" y="3650333"/>
                  <a:pt x="6162098" y="3650333"/>
                </a:cubicBezTo>
                <a:close/>
                <a:moveTo>
                  <a:pt x="5824449" y="3650333"/>
                </a:moveTo>
                <a:cubicBezTo>
                  <a:pt x="5871069" y="3650333"/>
                  <a:pt x="5908861" y="3688125"/>
                  <a:pt x="5908861" y="3734745"/>
                </a:cubicBezTo>
                <a:cubicBezTo>
                  <a:pt x="5908861" y="3781365"/>
                  <a:pt x="5871069" y="3819157"/>
                  <a:pt x="5824449" y="3819157"/>
                </a:cubicBezTo>
                <a:cubicBezTo>
                  <a:pt x="5777829" y="3819157"/>
                  <a:pt x="5740037" y="3781365"/>
                  <a:pt x="5740037" y="3734745"/>
                </a:cubicBezTo>
                <a:cubicBezTo>
                  <a:pt x="5740037" y="3688125"/>
                  <a:pt x="5777829" y="3650333"/>
                  <a:pt x="5824449" y="3650333"/>
                </a:cubicBezTo>
                <a:close/>
                <a:moveTo>
                  <a:pt x="5486800" y="3650333"/>
                </a:moveTo>
                <a:cubicBezTo>
                  <a:pt x="5533421" y="3650333"/>
                  <a:pt x="5571212" y="3688125"/>
                  <a:pt x="5571212" y="3734745"/>
                </a:cubicBezTo>
                <a:cubicBezTo>
                  <a:pt x="5571212" y="3781365"/>
                  <a:pt x="5533421" y="3819157"/>
                  <a:pt x="5486800" y="3819157"/>
                </a:cubicBezTo>
                <a:cubicBezTo>
                  <a:pt x="5440179" y="3819157"/>
                  <a:pt x="5402388" y="3781365"/>
                  <a:pt x="5402388" y="3734745"/>
                </a:cubicBezTo>
                <a:cubicBezTo>
                  <a:pt x="5402388" y="3688125"/>
                  <a:pt x="5440179" y="3650333"/>
                  <a:pt x="5486800" y="3650333"/>
                </a:cubicBezTo>
                <a:close/>
                <a:moveTo>
                  <a:pt x="5149151" y="3650333"/>
                </a:moveTo>
                <a:cubicBezTo>
                  <a:pt x="5195771" y="3650333"/>
                  <a:pt x="5233563" y="3688125"/>
                  <a:pt x="5233563" y="3734745"/>
                </a:cubicBezTo>
                <a:cubicBezTo>
                  <a:pt x="5233563" y="3781365"/>
                  <a:pt x="5195771" y="3819157"/>
                  <a:pt x="5149151" y="3819157"/>
                </a:cubicBezTo>
                <a:cubicBezTo>
                  <a:pt x="5102531" y="3819157"/>
                  <a:pt x="5064739" y="3781365"/>
                  <a:pt x="5064739" y="3734745"/>
                </a:cubicBezTo>
                <a:cubicBezTo>
                  <a:pt x="5064739" y="3688125"/>
                  <a:pt x="5102531" y="3650333"/>
                  <a:pt x="5149151" y="3650333"/>
                </a:cubicBezTo>
                <a:close/>
                <a:moveTo>
                  <a:pt x="4811502" y="3650333"/>
                </a:moveTo>
                <a:cubicBezTo>
                  <a:pt x="4858121" y="3650333"/>
                  <a:pt x="4895914" y="3688125"/>
                  <a:pt x="4895914" y="3734745"/>
                </a:cubicBezTo>
                <a:cubicBezTo>
                  <a:pt x="4895914" y="3781365"/>
                  <a:pt x="4858121" y="3819157"/>
                  <a:pt x="4811502" y="3819157"/>
                </a:cubicBezTo>
                <a:cubicBezTo>
                  <a:pt x="4764881" y="3819157"/>
                  <a:pt x="4727090" y="3781365"/>
                  <a:pt x="4727090" y="3734745"/>
                </a:cubicBezTo>
                <a:cubicBezTo>
                  <a:pt x="4727090" y="3688125"/>
                  <a:pt x="4764881" y="3650333"/>
                  <a:pt x="4811502" y="3650333"/>
                </a:cubicBezTo>
                <a:close/>
                <a:moveTo>
                  <a:pt x="4473853" y="3650333"/>
                </a:moveTo>
                <a:cubicBezTo>
                  <a:pt x="4520473" y="3650333"/>
                  <a:pt x="4558265" y="3688125"/>
                  <a:pt x="4558265" y="3734745"/>
                </a:cubicBezTo>
                <a:cubicBezTo>
                  <a:pt x="4558265" y="3781365"/>
                  <a:pt x="4520473" y="3819157"/>
                  <a:pt x="4473853" y="3819157"/>
                </a:cubicBezTo>
                <a:cubicBezTo>
                  <a:pt x="4427232" y="3819157"/>
                  <a:pt x="4389440" y="3781365"/>
                  <a:pt x="4389440" y="3734745"/>
                </a:cubicBezTo>
                <a:cubicBezTo>
                  <a:pt x="4389440" y="3688125"/>
                  <a:pt x="4427232" y="3650333"/>
                  <a:pt x="4473853" y="3650333"/>
                </a:cubicBezTo>
                <a:close/>
                <a:moveTo>
                  <a:pt x="4136203" y="3650333"/>
                </a:moveTo>
                <a:cubicBezTo>
                  <a:pt x="4182823" y="3650333"/>
                  <a:pt x="4220615" y="3688125"/>
                  <a:pt x="4220615" y="3734745"/>
                </a:cubicBezTo>
                <a:cubicBezTo>
                  <a:pt x="4220615" y="3781365"/>
                  <a:pt x="4182823" y="3819157"/>
                  <a:pt x="4136203" y="3819157"/>
                </a:cubicBezTo>
                <a:cubicBezTo>
                  <a:pt x="4089584" y="3819157"/>
                  <a:pt x="4051791" y="3781365"/>
                  <a:pt x="4051791" y="3734745"/>
                </a:cubicBezTo>
                <a:cubicBezTo>
                  <a:pt x="4051791" y="3688125"/>
                  <a:pt x="4089584" y="3650333"/>
                  <a:pt x="4136203" y="3650333"/>
                </a:cubicBezTo>
                <a:close/>
                <a:moveTo>
                  <a:pt x="3798554" y="3650333"/>
                </a:moveTo>
                <a:cubicBezTo>
                  <a:pt x="3845174" y="3650333"/>
                  <a:pt x="3882966" y="3688125"/>
                  <a:pt x="3882966" y="3734745"/>
                </a:cubicBezTo>
                <a:cubicBezTo>
                  <a:pt x="3882966" y="3781365"/>
                  <a:pt x="3845174" y="3819157"/>
                  <a:pt x="3798554" y="3819157"/>
                </a:cubicBezTo>
                <a:cubicBezTo>
                  <a:pt x="3751934" y="3819157"/>
                  <a:pt x="3714142" y="3781365"/>
                  <a:pt x="3714142" y="3734745"/>
                </a:cubicBezTo>
                <a:cubicBezTo>
                  <a:pt x="3714142" y="3688125"/>
                  <a:pt x="3751934" y="3650333"/>
                  <a:pt x="3798554" y="3650333"/>
                </a:cubicBezTo>
                <a:close/>
                <a:moveTo>
                  <a:pt x="3460905" y="3650333"/>
                </a:moveTo>
                <a:cubicBezTo>
                  <a:pt x="3507525" y="3650333"/>
                  <a:pt x="3545317" y="3688125"/>
                  <a:pt x="3545317" y="3734745"/>
                </a:cubicBezTo>
                <a:cubicBezTo>
                  <a:pt x="3545317" y="3781365"/>
                  <a:pt x="3507525" y="3819157"/>
                  <a:pt x="3460905" y="3819157"/>
                </a:cubicBezTo>
                <a:cubicBezTo>
                  <a:pt x="3414284" y="3819157"/>
                  <a:pt x="3376493" y="3781365"/>
                  <a:pt x="3376493" y="3734745"/>
                </a:cubicBezTo>
                <a:cubicBezTo>
                  <a:pt x="3376493" y="3688125"/>
                  <a:pt x="3414284" y="3650333"/>
                  <a:pt x="3460905" y="3650333"/>
                </a:cubicBezTo>
                <a:close/>
                <a:moveTo>
                  <a:pt x="3123255" y="3650333"/>
                </a:moveTo>
                <a:cubicBezTo>
                  <a:pt x="3169876" y="3650333"/>
                  <a:pt x="3207668" y="3688125"/>
                  <a:pt x="3207668" y="3734745"/>
                </a:cubicBezTo>
                <a:cubicBezTo>
                  <a:pt x="3207668" y="3781365"/>
                  <a:pt x="3169876" y="3819157"/>
                  <a:pt x="3123255" y="3819157"/>
                </a:cubicBezTo>
                <a:cubicBezTo>
                  <a:pt x="3076636" y="3819157"/>
                  <a:pt x="3038843" y="3781365"/>
                  <a:pt x="3038843" y="3734745"/>
                </a:cubicBezTo>
                <a:cubicBezTo>
                  <a:pt x="3038843" y="3688125"/>
                  <a:pt x="3076636" y="3650333"/>
                  <a:pt x="3123255" y="3650333"/>
                </a:cubicBezTo>
                <a:close/>
                <a:moveTo>
                  <a:pt x="2785607" y="3650333"/>
                </a:moveTo>
                <a:cubicBezTo>
                  <a:pt x="2832226" y="3650333"/>
                  <a:pt x="2870019" y="3688125"/>
                  <a:pt x="2870019" y="3734745"/>
                </a:cubicBezTo>
                <a:cubicBezTo>
                  <a:pt x="2870019" y="3781365"/>
                  <a:pt x="2832226" y="3819157"/>
                  <a:pt x="2785607" y="3819157"/>
                </a:cubicBezTo>
                <a:cubicBezTo>
                  <a:pt x="2738986" y="3819157"/>
                  <a:pt x="2701195" y="3781365"/>
                  <a:pt x="2701195" y="3734745"/>
                </a:cubicBezTo>
                <a:cubicBezTo>
                  <a:pt x="2701195" y="3688125"/>
                  <a:pt x="2738986" y="3650333"/>
                  <a:pt x="2785607" y="3650333"/>
                </a:cubicBezTo>
                <a:close/>
                <a:moveTo>
                  <a:pt x="2447957" y="3650333"/>
                </a:moveTo>
                <a:cubicBezTo>
                  <a:pt x="2494578" y="3650333"/>
                  <a:pt x="2532369" y="3688125"/>
                  <a:pt x="2532369" y="3734745"/>
                </a:cubicBezTo>
                <a:cubicBezTo>
                  <a:pt x="2532369" y="3781365"/>
                  <a:pt x="2494578" y="3819157"/>
                  <a:pt x="2447957" y="3819157"/>
                </a:cubicBezTo>
                <a:cubicBezTo>
                  <a:pt x="2401337" y="3819157"/>
                  <a:pt x="2363545" y="3781365"/>
                  <a:pt x="2363545" y="3734745"/>
                </a:cubicBezTo>
                <a:cubicBezTo>
                  <a:pt x="2363545" y="3688125"/>
                  <a:pt x="2401337" y="3650333"/>
                  <a:pt x="2447957" y="3650333"/>
                </a:cubicBezTo>
                <a:close/>
                <a:moveTo>
                  <a:pt x="2110308" y="3650333"/>
                </a:moveTo>
                <a:cubicBezTo>
                  <a:pt x="2156928" y="3650333"/>
                  <a:pt x="2194721" y="3688125"/>
                  <a:pt x="2194721" y="3734745"/>
                </a:cubicBezTo>
                <a:cubicBezTo>
                  <a:pt x="2194721" y="3781365"/>
                  <a:pt x="2156928" y="3819157"/>
                  <a:pt x="2110308" y="3819157"/>
                </a:cubicBezTo>
                <a:cubicBezTo>
                  <a:pt x="2063688" y="3819157"/>
                  <a:pt x="2025896" y="3781365"/>
                  <a:pt x="2025896" y="3734745"/>
                </a:cubicBezTo>
                <a:cubicBezTo>
                  <a:pt x="2025896" y="3688125"/>
                  <a:pt x="2063688" y="3650333"/>
                  <a:pt x="2110308" y="3650333"/>
                </a:cubicBezTo>
                <a:close/>
                <a:moveTo>
                  <a:pt x="1772659" y="3650333"/>
                </a:moveTo>
                <a:cubicBezTo>
                  <a:pt x="1819278" y="3650333"/>
                  <a:pt x="1857071" y="3688125"/>
                  <a:pt x="1857071" y="3734745"/>
                </a:cubicBezTo>
                <a:cubicBezTo>
                  <a:pt x="1857071" y="3781365"/>
                  <a:pt x="1819278" y="3819157"/>
                  <a:pt x="1772659" y="3819157"/>
                </a:cubicBezTo>
                <a:cubicBezTo>
                  <a:pt x="1726039" y="3819157"/>
                  <a:pt x="1688247" y="3781365"/>
                  <a:pt x="1688247" y="3734745"/>
                </a:cubicBezTo>
                <a:cubicBezTo>
                  <a:pt x="1688247" y="3688125"/>
                  <a:pt x="1726039" y="3650333"/>
                  <a:pt x="1772659" y="3650333"/>
                </a:cubicBezTo>
                <a:close/>
                <a:moveTo>
                  <a:pt x="1435014" y="3650333"/>
                </a:moveTo>
                <a:cubicBezTo>
                  <a:pt x="1481630" y="3650333"/>
                  <a:pt x="1519422" y="3688125"/>
                  <a:pt x="1519422" y="3734745"/>
                </a:cubicBezTo>
                <a:cubicBezTo>
                  <a:pt x="1519422" y="3781365"/>
                  <a:pt x="1481630" y="3819157"/>
                  <a:pt x="1435014" y="3819157"/>
                </a:cubicBezTo>
                <a:cubicBezTo>
                  <a:pt x="1388389" y="3819157"/>
                  <a:pt x="1350601" y="3781365"/>
                  <a:pt x="1350601" y="3734745"/>
                </a:cubicBezTo>
                <a:cubicBezTo>
                  <a:pt x="1350601" y="3688125"/>
                  <a:pt x="1388389" y="3650333"/>
                  <a:pt x="1435014" y="3650333"/>
                </a:cubicBezTo>
                <a:close/>
                <a:moveTo>
                  <a:pt x="1097361" y="3650333"/>
                </a:moveTo>
                <a:cubicBezTo>
                  <a:pt x="1143985" y="3650333"/>
                  <a:pt x="1181773" y="3688125"/>
                  <a:pt x="1181773" y="3734745"/>
                </a:cubicBezTo>
                <a:cubicBezTo>
                  <a:pt x="1181773" y="3781365"/>
                  <a:pt x="1143985" y="3819157"/>
                  <a:pt x="1097361" y="3819157"/>
                </a:cubicBezTo>
                <a:cubicBezTo>
                  <a:pt x="1050741" y="3819157"/>
                  <a:pt x="1012948" y="3781365"/>
                  <a:pt x="1012948" y="3734745"/>
                </a:cubicBezTo>
                <a:cubicBezTo>
                  <a:pt x="1012948" y="3688125"/>
                  <a:pt x="1050741" y="3650333"/>
                  <a:pt x="1097361" y="3650333"/>
                </a:cubicBezTo>
                <a:close/>
                <a:moveTo>
                  <a:pt x="759711" y="3650333"/>
                </a:moveTo>
                <a:cubicBezTo>
                  <a:pt x="806331" y="3650333"/>
                  <a:pt x="844124" y="3688125"/>
                  <a:pt x="844124" y="3734745"/>
                </a:cubicBezTo>
                <a:cubicBezTo>
                  <a:pt x="844124" y="3781365"/>
                  <a:pt x="806331" y="3819157"/>
                  <a:pt x="759711" y="3819157"/>
                </a:cubicBezTo>
                <a:cubicBezTo>
                  <a:pt x="713096" y="3819157"/>
                  <a:pt x="675299" y="3781365"/>
                  <a:pt x="675299" y="3734745"/>
                </a:cubicBezTo>
                <a:cubicBezTo>
                  <a:pt x="675299" y="3688125"/>
                  <a:pt x="713096" y="3650333"/>
                  <a:pt x="759711" y="3650333"/>
                </a:cubicBezTo>
                <a:close/>
                <a:moveTo>
                  <a:pt x="422066" y="3650333"/>
                </a:moveTo>
                <a:cubicBezTo>
                  <a:pt x="468682" y="3650333"/>
                  <a:pt x="506480" y="3688125"/>
                  <a:pt x="506480" y="3734745"/>
                </a:cubicBezTo>
                <a:cubicBezTo>
                  <a:pt x="506480" y="3781365"/>
                  <a:pt x="468682" y="3819157"/>
                  <a:pt x="422066" y="3819157"/>
                </a:cubicBezTo>
                <a:cubicBezTo>
                  <a:pt x="375442" y="3819157"/>
                  <a:pt x="337653" y="3781365"/>
                  <a:pt x="337653" y="3734745"/>
                </a:cubicBezTo>
                <a:cubicBezTo>
                  <a:pt x="337653" y="3688125"/>
                  <a:pt x="375442" y="3650333"/>
                  <a:pt x="422066" y="3650333"/>
                </a:cubicBezTo>
                <a:close/>
                <a:moveTo>
                  <a:pt x="84412" y="3650333"/>
                </a:moveTo>
                <a:cubicBezTo>
                  <a:pt x="131037" y="3650333"/>
                  <a:pt x="168826" y="3688125"/>
                  <a:pt x="168826" y="3734745"/>
                </a:cubicBezTo>
                <a:cubicBezTo>
                  <a:pt x="168826" y="3781365"/>
                  <a:pt x="131037" y="3819157"/>
                  <a:pt x="84412" y="3819157"/>
                </a:cubicBezTo>
                <a:cubicBezTo>
                  <a:pt x="37793" y="3819157"/>
                  <a:pt x="0" y="3781365"/>
                  <a:pt x="0" y="3734745"/>
                </a:cubicBezTo>
                <a:cubicBezTo>
                  <a:pt x="0" y="3688125"/>
                  <a:pt x="37793" y="3650333"/>
                  <a:pt x="84412" y="3650333"/>
                </a:cubicBezTo>
                <a:close/>
                <a:moveTo>
                  <a:pt x="7850345" y="3312683"/>
                </a:moveTo>
                <a:cubicBezTo>
                  <a:pt x="7896964" y="3312683"/>
                  <a:pt x="7934757" y="3350476"/>
                  <a:pt x="7934757" y="3397095"/>
                </a:cubicBezTo>
                <a:cubicBezTo>
                  <a:pt x="7934757" y="3443716"/>
                  <a:pt x="7896964" y="3481508"/>
                  <a:pt x="7850345" y="3481508"/>
                </a:cubicBezTo>
                <a:cubicBezTo>
                  <a:pt x="7803725" y="3481508"/>
                  <a:pt x="7765933" y="3443716"/>
                  <a:pt x="7765933" y="3397095"/>
                </a:cubicBezTo>
                <a:cubicBezTo>
                  <a:pt x="7765933" y="3350476"/>
                  <a:pt x="7803725" y="3312683"/>
                  <a:pt x="7850345" y="3312683"/>
                </a:cubicBezTo>
                <a:close/>
                <a:moveTo>
                  <a:pt x="7512695" y="3312683"/>
                </a:moveTo>
                <a:cubicBezTo>
                  <a:pt x="7559315" y="3312683"/>
                  <a:pt x="7597109" y="3350476"/>
                  <a:pt x="7597109" y="3397095"/>
                </a:cubicBezTo>
                <a:cubicBezTo>
                  <a:pt x="7597109" y="3443716"/>
                  <a:pt x="7559315" y="3481508"/>
                  <a:pt x="7512695" y="3481508"/>
                </a:cubicBezTo>
                <a:cubicBezTo>
                  <a:pt x="7466075" y="3481508"/>
                  <a:pt x="7428283" y="3443716"/>
                  <a:pt x="7428283" y="3397095"/>
                </a:cubicBezTo>
                <a:cubicBezTo>
                  <a:pt x="7428283" y="3350476"/>
                  <a:pt x="7466075" y="3312683"/>
                  <a:pt x="7512695" y="3312683"/>
                </a:cubicBezTo>
                <a:close/>
                <a:moveTo>
                  <a:pt x="7175045" y="3312683"/>
                </a:moveTo>
                <a:cubicBezTo>
                  <a:pt x="7221666" y="3312683"/>
                  <a:pt x="7259458" y="3350476"/>
                  <a:pt x="7259458" y="3397095"/>
                </a:cubicBezTo>
                <a:cubicBezTo>
                  <a:pt x="7259458" y="3443716"/>
                  <a:pt x="7221666" y="3481508"/>
                  <a:pt x="7175045" y="3481508"/>
                </a:cubicBezTo>
                <a:cubicBezTo>
                  <a:pt x="7128427" y="3481508"/>
                  <a:pt x="7090633" y="3443716"/>
                  <a:pt x="7090633" y="3397095"/>
                </a:cubicBezTo>
                <a:cubicBezTo>
                  <a:pt x="7090633" y="3350476"/>
                  <a:pt x="7128427" y="3312683"/>
                  <a:pt x="7175045" y="3312683"/>
                </a:cubicBezTo>
                <a:close/>
                <a:moveTo>
                  <a:pt x="6837397" y="3312683"/>
                </a:moveTo>
                <a:cubicBezTo>
                  <a:pt x="6884017" y="3312683"/>
                  <a:pt x="6921809" y="3350476"/>
                  <a:pt x="6921809" y="3397095"/>
                </a:cubicBezTo>
                <a:cubicBezTo>
                  <a:pt x="6921809" y="3443716"/>
                  <a:pt x="6884017" y="3481508"/>
                  <a:pt x="6837397" y="3481508"/>
                </a:cubicBezTo>
                <a:cubicBezTo>
                  <a:pt x="6790777" y="3481508"/>
                  <a:pt x="6752985" y="3443716"/>
                  <a:pt x="6752985" y="3397095"/>
                </a:cubicBezTo>
                <a:cubicBezTo>
                  <a:pt x="6752985" y="3350476"/>
                  <a:pt x="6790777" y="3312683"/>
                  <a:pt x="6837397" y="3312683"/>
                </a:cubicBezTo>
                <a:close/>
                <a:moveTo>
                  <a:pt x="6499747" y="3312683"/>
                </a:moveTo>
                <a:cubicBezTo>
                  <a:pt x="6546368" y="3312683"/>
                  <a:pt x="6584161" y="3350476"/>
                  <a:pt x="6584161" y="3397095"/>
                </a:cubicBezTo>
                <a:cubicBezTo>
                  <a:pt x="6584161" y="3443716"/>
                  <a:pt x="6546368" y="3481508"/>
                  <a:pt x="6499747" y="3481508"/>
                </a:cubicBezTo>
                <a:cubicBezTo>
                  <a:pt x="6453127" y="3481508"/>
                  <a:pt x="6415335" y="3443716"/>
                  <a:pt x="6415335" y="3397095"/>
                </a:cubicBezTo>
                <a:cubicBezTo>
                  <a:pt x="6415335" y="3350476"/>
                  <a:pt x="6453127" y="3312683"/>
                  <a:pt x="6499747" y="3312683"/>
                </a:cubicBezTo>
                <a:close/>
                <a:moveTo>
                  <a:pt x="6162098" y="3312683"/>
                </a:moveTo>
                <a:cubicBezTo>
                  <a:pt x="6208719" y="3312683"/>
                  <a:pt x="6246510" y="3350476"/>
                  <a:pt x="6246510" y="3397095"/>
                </a:cubicBezTo>
                <a:cubicBezTo>
                  <a:pt x="6246510" y="3443716"/>
                  <a:pt x="6208719" y="3481508"/>
                  <a:pt x="6162098" y="3481508"/>
                </a:cubicBezTo>
                <a:cubicBezTo>
                  <a:pt x="6115479" y="3481508"/>
                  <a:pt x="6077686" y="3443716"/>
                  <a:pt x="6077686" y="3397095"/>
                </a:cubicBezTo>
                <a:cubicBezTo>
                  <a:pt x="6077686" y="3350476"/>
                  <a:pt x="6115479" y="3312683"/>
                  <a:pt x="6162098" y="3312683"/>
                </a:cubicBezTo>
                <a:close/>
                <a:moveTo>
                  <a:pt x="5824449" y="3312683"/>
                </a:moveTo>
                <a:cubicBezTo>
                  <a:pt x="5871069" y="3312683"/>
                  <a:pt x="5908861" y="3350476"/>
                  <a:pt x="5908861" y="3397095"/>
                </a:cubicBezTo>
                <a:cubicBezTo>
                  <a:pt x="5908861" y="3443716"/>
                  <a:pt x="5871069" y="3481508"/>
                  <a:pt x="5824449" y="3481508"/>
                </a:cubicBezTo>
                <a:cubicBezTo>
                  <a:pt x="5777829" y="3481508"/>
                  <a:pt x="5740037" y="3443716"/>
                  <a:pt x="5740037" y="3397095"/>
                </a:cubicBezTo>
                <a:cubicBezTo>
                  <a:pt x="5740037" y="3350476"/>
                  <a:pt x="5777829" y="3312683"/>
                  <a:pt x="5824449" y="3312683"/>
                </a:cubicBezTo>
                <a:close/>
                <a:moveTo>
                  <a:pt x="5486800" y="3312683"/>
                </a:moveTo>
                <a:cubicBezTo>
                  <a:pt x="5533421" y="3312683"/>
                  <a:pt x="5571212" y="3350476"/>
                  <a:pt x="5571212" y="3397095"/>
                </a:cubicBezTo>
                <a:cubicBezTo>
                  <a:pt x="5571212" y="3443716"/>
                  <a:pt x="5533421" y="3481508"/>
                  <a:pt x="5486800" y="3481508"/>
                </a:cubicBezTo>
                <a:cubicBezTo>
                  <a:pt x="5440179" y="3481508"/>
                  <a:pt x="5402388" y="3443716"/>
                  <a:pt x="5402388" y="3397095"/>
                </a:cubicBezTo>
                <a:cubicBezTo>
                  <a:pt x="5402388" y="3350476"/>
                  <a:pt x="5440179" y="3312683"/>
                  <a:pt x="5486800" y="3312683"/>
                </a:cubicBezTo>
                <a:close/>
                <a:moveTo>
                  <a:pt x="5149151" y="3312683"/>
                </a:moveTo>
                <a:cubicBezTo>
                  <a:pt x="5195771" y="3312683"/>
                  <a:pt x="5233563" y="3350476"/>
                  <a:pt x="5233563" y="3397095"/>
                </a:cubicBezTo>
                <a:cubicBezTo>
                  <a:pt x="5233563" y="3443716"/>
                  <a:pt x="5195771" y="3481508"/>
                  <a:pt x="5149151" y="3481508"/>
                </a:cubicBezTo>
                <a:cubicBezTo>
                  <a:pt x="5102531" y="3481508"/>
                  <a:pt x="5064739" y="3443716"/>
                  <a:pt x="5064739" y="3397095"/>
                </a:cubicBezTo>
                <a:cubicBezTo>
                  <a:pt x="5064739" y="3350476"/>
                  <a:pt x="5102531" y="3312683"/>
                  <a:pt x="5149151" y="3312683"/>
                </a:cubicBezTo>
                <a:close/>
                <a:moveTo>
                  <a:pt x="4811502" y="3312683"/>
                </a:moveTo>
                <a:cubicBezTo>
                  <a:pt x="4858121" y="3312683"/>
                  <a:pt x="4895914" y="3350476"/>
                  <a:pt x="4895914" y="3397095"/>
                </a:cubicBezTo>
                <a:cubicBezTo>
                  <a:pt x="4895914" y="3443716"/>
                  <a:pt x="4858121" y="3481508"/>
                  <a:pt x="4811502" y="3481508"/>
                </a:cubicBezTo>
                <a:cubicBezTo>
                  <a:pt x="4764881" y="3481508"/>
                  <a:pt x="4727090" y="3443716"/>
                  <a:pt x="4727090" y="3397095"/>
                </a:cubicBezTo>
                <a:cubicBezTo>
                  <a:pt x="4727090" y="3350476"/>
                  <a:pt x="4764881" y="3312683"/>
                  <a:pt x="4811502" y="3312683"/>
                </a:cubicBezTo>
                <a:close/>
                <a:moveTo>
                  <a:pt x="4473853" y="3312683"/>
                </a:moveTo>
                <a:cubicBezTo>
                  <a:pt x="4520473" y="3312683"/>
                  <a:pt x="4558265" y="3350476"/>
                  <a:pt x="4558265" y="3397095"/>
                </a:cubicBezTo>
                <a:cubicBezTo>
                  <a:pt x="4558265" y="3443716"/>
                  <a:pt x="4520473" y="3481508"/>
                  <a:pt x="4473853" y="3481508"/>
                </a:cubicBezTo>
                <a:cubicBezTo>
                  <a:pt x="4427232" y="3481508"/>
                  <a:pt x="4389440" y="3443716"/>
                  <a:pt x="4389440" y="3397095"/>
                </a:cubicBezTo>
                <a:cubicBezTo>
                  <a:pt x="4389440" y="3350476"/>
                  <a:pt x="4427232" y="3312683"/>
                  <a:pt x="4473853" y="3312683"/>
                </a:cubicBezTo>
                <a:close/>
                <a:moveTo>
                  <a:pt x="4136203" y="3312683"/>
                </a:moveTo>
                <a:cubicBezTo>
                  <a:pt x="4182823" y="3312683"/>
                  <a:pt x="4220615" y="3350476"/>
                  <a:pt x="4220615" y="3397095"/>
                </a:cubicBezTo>
                <a:cubicBezTo>
                  <a:pt x="4220615" y="3443716"/>
                  <a:pt x="4182823" y="3481508"/>
                  <a:pt x="4136203" y="3481508"/>
                </a:cubicBezTo>
                <a:cubicBezTo>
                  <a:pt x="4089584" y="3481508"/>
                  <a:pt x="4051791" y="3443716"/>
                  <a:pt x="4051791" y="3397095"/>
                </a:cubicBezTo>
                <a:cubicBezTo>
                  <a:pt x="4051791" y="3350476"/>
                  <a:pt x="4089584" y="3312683"/>
                  <a:pt x="4136203" y="3312683"/>
                </a:cubicBezTo>
                <a:close/>
                <a:moveTo>
                  <a:pt x="3798554" y="3312683"/>
                </a:moveTo>
                <a:cubicBezTo>
                  <a:pt x="3845174" y="3312683"/>
                  <a:pt x="3882966" y="3350476"/>
                  <a:pt x="3882966" y="3397095"/>
                </a:cubicBezTo>
                <a:cubicBezTo>
                  <a:pt x="3882966" y="3443716"/>
                  <a:pt x="3845174" y="3481508"/>
                  <a:pt x="3798554" y="3481508"/>
                </a:cubicBezTo>
                <a:cubicBezTo>
                  <a:pt x="3751934" y="3481508"/>
                  <a:pt x="3714142" y="3443716"/>
                  <a:pt x="3714142" y="3397095"/>
                </a:cubicBezTo>
                <a:cubicBezTo>
                  <a:pt x="3714142" y="3350476"/>
                  <a:pt x="3751934" y="3312683"/>
                  <a:pt x="3798554" y="3312683"/>
                </a:cubicBezTo>
                <a:close/>
                <a:moveTo>
                  <a:pt x="3460905" y="3312683"/>
                </a:moveTo>
                <a:cubicBezTo>
                  <a:pt x="3507525" y="3312683"/>
                  <a:pt x="3545317" y="3350476"/>
                  <a:pt x="3545317" y="3397095"/>
                </a:cubicBezTo>
                <a:cubicBezTo>
                  <a:pt x="3545317" y="3443716"/>
                  <a:pt x="3507525" y="3481508"/>
                  <a:pt x="3460905" y="3481508"/>
                </a:cubicBezTo>
                <a:cubicBezTo>
                  <a:pt x="3414284" y="3481508"/>
                  <a:pt x="3376493" y="3443716"/>
                  <a:pt x="3376493" y="3397095"/>
                </a:cubicBezTo>
                <a:cubicBezTo>
                  <a:pt x="3376493" y="3350476"/>
                  <a:pt x="3414284" y="3312683"/>
                  <a:pt x="3460905" y="3312683"/>
                </a:cubicBezTo>
                <a:close/>
                <a:moveTo>
                  <a:pt x="3123255" y="3312683"/>
                </a:moveTo>
                <a:cubicBezTo>
                  <a:pt x="3169876" y="3312683"/>
                  <a:pt x="3207668" y="3350476"/>
                  <a:pt x="3207668" y="3397095"/>
                </a:cubicBezTo>
                <a:cubicBezTo>
                  <a:pt x="3207668" y="3443716"/>
                  <a:pt x="3169876" y="3481508"/>
                  <a:pt x="3123255" y="3481508"/>
                </a:cubicBezTo>
                <a:cubicBezTo>
                  <a:pt x="3076636" y="3481508"/>
                  <a:pt x="3038843" y="3443716"/>
                  <a:pt x="3038843" y="3397095"/>
                </a:cubicBezTo>
                <a:cubicBezTo>
                  <a:pt x="3038843" y="3350476"/>
                  <a:pt x="3076636" y="3312683"/>
                  <a:pt x="3123255" y="3312683"/>
                </a:cubicBezTo>
                <a:close/>
                <a:moveTo>
                  <a:pt x="2785607" y="3312683"/>
                </a:moveTo>
                <a:cubicBezTo>
                  <a:pt x="2832226" y="3312683"/>
                  <a:pt x="2870019" y="3350476"/>
                  <a:pt x="2870019" y="3397095"/>
                </a:cubicBezTo>
                <a:cubicBezTo>
                  <a:pt x="2870019" y="3443716"/>
                  <a:pt x="2832226" y="3481508"/>
                  <a:pt x="2785607" y="3481508"/>
                </a:cubicBezTo>
                <a:cubicBezTo>
                  <a:pt x="2738986" y="3481508"/>
                  <a:pt x="2701195" y="3443716"/>
                  <a:pt x="2701195" y="3397095"/>
                </a:cubicBezTo>
                <a:cubicBezTo>
                  <a:pt x="2701195" y="3350476"/>
                  <a:pt x="2738986" y="3312683"/>
                  <a:pt x="2785607" y="3312683"/>
                </a:cubicBezTo>
                <a:close/>
                <a:moveTo>
                  <a:pt x="2447957" y="3312683"/>
                </a:moveTo>
                <a:cubicBezTo>
                  <a:pt x="2494578" y="3312683"/>
                  <a:pt x="2532369" y="3350476"/>
                  <a:pt x="2532369" y="3397095"/>
                </a:cubicBezTo>
                <a:cubicBezTo>
                  <a:pt x="2532369" y="3443716"/>
                  <a:pt x="2494578" y="3481508"/>
                  <a:pt x="2447957" y="3481508"/>
                </a:cubicBezTo>
                <a:cubicBezTo>
                  <a:pt x="2401337" y="3481508"/>
                  <a:pt x="2363545" y="3443716"/>
                  <a:pt x="2363545" y="3397095"/>
                </a:cubicBezTo>
                <a:cubicBezTo>
                  <a:pt x="2363545" y="3350476"/>
                  <a:pt x="2401337" y="3312683"/>
                  <a:pt x="2447957" y="3312683"/>
                </a:cubicBezTo>
                <a:close/>
                <a:moveTo>
                  <a:pt x="2110308" y="3312683"/>
                </a:moveTo>
                <a:cubicBezTo>
                  <a:pt x="2156928" y="3312683"/>
                  <a:pt x="2194721" y="3350476"/>
                  <a:pt x="2194721" y="3397095"/>
                </a:cubicBezTo>
                <a:cubicBezTo>
                  <a:pt x="2194721" y="3443716"/>
                  <a:pt x="2156928" y="3481508"/>
                  <a:pt x="2110308" y="3481508"/>
                </a:cubicBezTo>
                <a:cubicBezTo>
                  <a:pt x="2063688" y="3481508"/>
                  <a:pt x="2025896" y="3443716"/>
                  <a:pt x="2025896" y="3397095"/>
                </a:cubicBezTo>
                <a:cubicBezTo>
                  <a:pt x="2025896" y="3350476"/>
                  <a:pt x="2063688" y="3312683"/>
                  <a:pt x="2110308" y="3312683"/>
                </a:cubicBezTo>
                <a:close/>
                <a:moveTo>
                  <a:pt x="1772659" y="3312683"/>
                </a:moveTo>
                <a:cubicBezTo>
                  <a:pt x="1819278" y="3312683"/>
                  <a:pt x="1857071" y="3350476"/>
                  <a:pt x="1857071" y="3397095"/>
                </a:cubicBezTo>
                <a:cubicBezTo>
                  <a:pt x="1857071" y="3443716"/>
                  <a:pt x="1819278" y="3481508"/>
                  <a:pt x="1772659" y="3481508"/>
                </a:cubicBezTo>
                <a:cubicBezTo>
                  <a:pt x="1726039" y="3481508"/>
                  <a:pt x="1688247" y="3443716"/>
                  <a:pt x="1688247" y="3397095"/>
                </a:cubicBezTo>
                <a:cubicBezTo>
                  <a:pt x="1688247" y="3350476"/>
                  <a:pt x="1726039" y="3312683"/>
                  <a:pt x="1772659" y="3312683"/>
                </a:cubicBezTo>
                <a:close/>
                <a:moveTo>
                  <a:pt x="1435014" y="3312683"/>
                </a:moveTo>
                <a:cubicBezTo>
                  <a:pt x="1481630" y="3312683"/>
                  <a:pt x="1519422" y="3350476"/>
                  <a:pt x="1519422" y="3397095"/>
                </a:cubicBezTo>
                <a:cubicBezTo>
                  <a:pt x="1519422" y="3443716"/>
                  <a:pt x="1481630" y="3481508"/>
                  <a:pt x="1435014" y="3481508"/>
                </a:cubicBezTo>
                <a:cubicBezTo>
                  <a:pt x="1388389" y="3481508"/>
                  <a:pt x="1350601" y="3443716"/>
                  <a:pt x="1350601" y="3397095"/>
                </a:cubicBezTo>
                <a:cubicBezTo>
                  <a:pt x="1350601" y="3350476"/>
                  <a:pt x="1388389" y="3312683"/>
                  <a:pt x="1435014" y="3312683"/>
                </a:cubicBezTo>
                <a:close/>
                <a:moveTo>
                  <a:pt x="1097361" y="3312683"/>
                </a:moveTo>
                <a:cubicBezTo>
                  <a:pt x="1143985" y="3312683"/>
                  <a:pt x="1181773" y="3350476"/>
                  <a:pt x="1181773" y="3397095"/>
                </a:cubicBezTo>
                <a:cubicBezTo>
                  <a:pt x="1181773" y="3443716"/>
                  <a:pt x="1143985" y="3481508"/>
                  <a:pt x="1097361" y="3481508"/>
                </a:cubicBezTo>
                <a:cubicBezTo>
                  <a:pt x="1050741" y="3481508"/>
                  <a:pt x="1012948" y="3443716"/>
                  <a:pt x="1012948" y="3397095"/>
                </a:cubicBezTo>
                <a:cubicBezTo>
                  <a:pt x="1012948" y="3350476"/>
                  <a:pt x="1050741" y="3312683"/>
                  <a:pt x="1097361" y="3312683"/>
                </a:cubicBezTo>
                <a:close/>
                <a:moveTo>
                  <a:pt x="759711" y="3312683"/>
                </a:moveTo>
                <a:cubicBezTo>
                  <a:pt x="806331" y="3312683"/>
                  <a:pt x="844124" y="3350476"/>
                  <a:pt x="844124" y="3397095"/>
                </a:cubicBezTo>
                <a:cubicBezTo>
                  <a:pt x="844124" y="3443716"/>
                  <a:pt x="806331" y="3481508"/>
                  <a:pt x="759711" y="3481508"/>
                </a:cubicBezTo>
                <a:cubicBezTo>
                  <a:pt x="713096" y="3481508"/>
                  <a:pt x="675299" y="3443716"/>
                  <a:pt x="675299" y="3397095"/>
                </a:cubicBezTo>
                <a:cubicBezTo>
                  <a:pt x="675299" y="3350476"/>
                  <a:pt x="713096" y="3312683"/>
                  <a:pt x="759711" y="3312683"/>
                </a:cubicBezTo>
                <a:close/>
                <a:moveTo>
                  <a:pt x="422066" y="3312683"/>
                </a:moveTo>
                <a:cubicBezTo>
                  <a:pt x="468682" y="3312683"/>
                  <a:pt x="506480" y="3350476"/>
                  <a:pt x="506480" y="3397095"/>
                </a:cubicBezTo>
                <a:cubicBezTo>
                  <a:pt x="506480" y="3443716"/>
                  <a:pt x="468682" y="3481508"/>
                  <a:pt x="422066" y="3481508"/>
                </a:cubicBezTo>
                <a:cubicBezTo>
                  <a:pt x="375442" y="3481508"/>
                  <a:pt x="337653" y="3443716"/>
                  <a:pt x="337653" y="3397095"/>
                </a:cubicBezTo>
                <a:cubicBezTo>
                  <a:pt x="337653" y="3350476"/>
                  <a:pt x="375442" y="3312683"/>
                  <a:pt x="422066" y="3312683"/>
                </a:cubicBezTo>
                <a:close/>
                <a:moveTo>
                  <a:pt x="84412" y="3312683"/>
                </a:moveTo>
                <a:cubicBezTo>
                  <a:pt x="131037" y="3312683"/>
                  <a:pt x="168826" y="3350476"/>
                  <a:pt x="168826" y="3397095"/>
                </a:cubicBezTo>
                <a:cubicBezTo>
                  <a:pt x="168826" y="3443716"/>
                  <a:pt x="131037" y="3481508"/>
                  <a:pt x="84412" y="3481508"/>
                </a:cubicBezTo>
                <a:cubicBezTo>
                  <a:pt x="37793" y="3481508"/>
                  <a:pt x="0" y="3443716"/>
                  <a:pt x="0" y="3397095"/>
                </a:cubicBezTo>
                <a:cubicBezTo>
                  <a:pt x="0" y="3350476"/>
                  <a:pt x="37793" y="3312683"/>
                  <a:pt x="84412" y="3312683"/>
                </a:cubicBezTo>
                <a:close/>
                <a:moveTo>
                  <a:pt x="7850345" y="2975034"/>
                </a:moveTo>
                <a:cubicBezTo>
                  <a:pt x="7896964" y="2975034"/>
                  <a:pt x="7934757" y="3012826"/>
                  <a:pt x="7934757" y="3059446"/>
                </a:cubicBezTo>
                <a:cubicBezTo>
                  <a:pt x="7934757" y="3106066"/>
                  <a:pt x="7896964" y="3143859"/>
                  <a:pt x="7850345" y="3143859"/>
                </a:cubicBezTo>
                <a:cubicBezTo>
                  <a:pt x="7803725" y="3143859"/>
                  <a:pt x="7765933" y="3106066"/>
                  <a:pt x="7765933" y="3059446"/>
                </a:cubicBezTo>
                <a:cubicBezTo>
                  <a:pt x="7765933" y="3012826"/>
                  <a:pt x="7803725" y="2975034"/>
                  <a:pt x="7850345" y="2975034"/>
                </a:cubicBezTo>
                <a:close/>
                <a:moveTo>
                  <a:pt x="7512695" y="2975034"/>
                </a:moveTo>
                <a:cubicBezTo>
                  <a:pt x="7559315" y="2975034"/>
                  <a:pt x="7597109" y="3012826"/>
                  <a:pt x="7597109" y="3059446"/>
                </a:cubicBezTo>
                <a:cubicBezTo>
                  <a:pt x="7597109" y="3106066"/>
                  <a:pt x="7559315" y="3143859"/>
                  <a:pt x="7512695" y="3143859"/>
                </a:cubicBezTo>
                <a:cubicBezTo>
                  <a:pt x="7466075" y="3143859"/>
                  <a:pt x="7428283" y="3106066"/>
                  <a:pt x="7428283" y="3059446"/>
                </a:cubicBezTo>
                <a:cubicBezTo>
                  <a:pt x="7428283" y="3012826"/>
                  <a:pt x="7466075" y="2975034"/>
                  <a:pt x="7512695" y="2975034"/>
                </a:cubicBezTo>
                <a:close/>
                <a:moveTo>
                  <a:pt x="7175045" y="2975034"/>
                </a:moveTo>
                <a:cubicBezTo>
                  <a:pt x="7221666" y="2975034"/>
                  <a:pt x="7259458" y="3012826"/>
                  <a:pt x="7259458" y="3059446"/>
                </a:cubicBezTo>
                <a:cubicBezTo>
                  <a:pt x="7259458" y="3106066"/>
                  <a:pt x="7221666" y="3143859"/>
                  <a:pt x="7175045" y="3143859"/>
                </a:cubicBezTo>
                <a:cubicBezTo>
                  <a:pt x="7128427" y="3143859"/>
                  <a:pt x="7090633" y="3106066"/>
                  <a:pt x="7090633" y="3059446"/>
                </a:cubicBezTo>
                <a:cubicBezTo>
                  <a:pt x="7090633" y="3012826"/>
                  <a:pt x="7128427" y="2975034"/>
                  <a:pt x="7175045" y="2975034"/>
                </a:cubicBezTo>
                <a:close/>
                <a:moveTo>
                  <a:pt x="6837397" y="2975034"/>
                </a:moveTo>
                <a:cubicBezTo>
                  <a:pt x="6884017" y="2975034"/>
                  <a:pt x="6921809" y="3012826"/>
                  <a:pt x="6921809" y="3059446"/>
                </a:cubicBezTo>
                <a:cubicBezTo>
                  <a:pt x="6921809" y="3106066"/>
                  <a:pt x="6884017" y="3143859"/>
                  <a:pt x="6837397" y="3143859"/>
                </a:cubicBezTo>
                <a:cubicBezTo>
                  <a:pt x="6790777" y="3143859"/>
                  <a:pt x="6752985" y="3106066"/>
                  <a:pt x="6752985" y="3059446"/>
                </a:cubicBezTo>
                <a:cubicBezTo>
                  <a:pt x="6752985" y="3012826"/>
                  <a:pt x="6790777" y="2975034"/>
                  <a:pt x="6837397" y="2975034"/>
                </a:cubicBezTo>
                <a:close/>
                <a:moveTo>
                  <a:pt x="6499747" y="2975034"/>
                </a:moveTo>
                <a:cubicBezTo>
                  <a:pt x="6546368" y="2975034"/>
                  <a:pt x="6584161" y="3012826"/>
                  <a:pt x="6584161" y="3059446"/>
                </a:cubicBezTo>
                <a:cubicBezTo>
                  <a:pt x="6584161" y="3106066"/>
                  <a:pt x="6546368" y="3143859"/>
                  <a:pt x="6499747" y="3143859"/>
                </a:cubicBezTo>
                <a:cubicBezTo>
                  <a:pt x="6453127" y="3143859"/>
                  <a:pt x="6415335" y="3106066"/>
                  <a:pt x="6415335" y="3059446"/>
                </a:cubicBezTo>
                <a:cubicBezTo>
                  <a:pt x="6415335" y="3012826"/>
                  <a:pt x="6453127" y="2975034"/>
                  <a:pt x="6499747" y="2975034"/>
                </a:cubicBezTo>
                <a:close/>
                <a:moveTo>
                  <a:pt x="6162098" y="2975034"/>
                </a:moveTo>
                <a:cubicBezTo>
                  <a:pt x="6208719" y="2975034"/>
                  <a:pt x="6246510" y="3012826"/>
                  <a:pt x="6246510" y="3059446"/>
                </a:cubicBezTo>
                <a:cubicBezTo>
                  <a:pt x="6246510" y="3106066"/>
                  <a:pt x="6208719" y="3143859"/>
                  <a:pt x="6162098" y="3143859"/>
                </a:cubicBezTo>
                <a:cubicBezTo>
                  <a:pt x="6115479" y="3143859"/>
                  <a:pt x="6077686" y="3106066"/>
                  <a:pt x="6077686" y="3059446"/>
                </a:cubicBezTo>
                <a:cubicBezTo>
                  <a:pt x="6077686" y="3012826"/>
                  <a:pt x="6115479" y="2975034"/>
                  <a:pt x="6162098" y="2975034"/>
                </a:cubicBezTo>
                <a:close/>
                <a:moveTo>
                  <a:pt x="5824449" y="2975034"/>
                </a:moveTo>
                <a:cubicBezTo>
                  <a:pt x="5871069" y="2975034"/>
                  <a:pt x="5908861" y="3012826"/>
                  <a:pt x="5908861" y="3059446"/>
                </a:cubicBezTo>
                <a:cubicBezTo>
                  <a:pt x="5908861" y="3106066"/>
                  <a:pt x="5871069" y="3143859"/>
                  <a:pt x="5824449" y="3143859"/>
                </a:cubicBezTo>
                <a:cubicBezTo>
                  <a:pt x="5777829" y="3143859"/>
                  <a:pt x="5740037" y="3106066"/>
                  <a:pt x="5740037" y="3059446"/>
                </a:cubicBezTo>
                <a:cubicBezTo>
                  <a:pt x="5740037" y="3012826"/>
                  <a:pt x="5777829" y="2975034"/>
                  <a:pt x="5824449" y="2975034"/>
                </a:cubicBezTo>
                <a:close/>
                <a:moveTo>
                  <a:pt x="5486800" y="2975034"/>
                </a:moveTo>
                <a:cubicBezTo>
                  <a:pt x="5533421" y="2975034"/>
                  <a:pt x="5571212" y="3012826"/>
                  <a:pt x="5571212" y="3059446"/>
                </a:cubicBezTo>
                <a:cubicBezTo>
                  <a:pt x="5571212" y="3106066"/>
                  <a:pt x="5533421" y="3143859"/>
                  <a:pt x="5486800" y="3143859"/>
                </a:cubicBezTo>
                <a:cubicBezTo>
                  <a:pt x="5440179" y="3143859"/>
                  <a:pt x="5402388" y="3106066"/>
                  <a:pt x="5402388" y="3059446"/>
                </a:cubicBezTo>
                <a:cubicBezTo>
                  <a:pt x="5402388" y="3012826"/>
                  <a:pt x="5440179" y="2975034"/>
                  <a:pt x="5486800" y="2975034"/>
                </a:cubicBezTo>
                <a:close/>
                <a:moveTo>
                  <a:pt x="5149151" y="2975034"/>
                </a:moveTo>
                <a:cubicBezTo>
                  <a:pt x="5195771" y="2975034"/>
                  <a:pt x="5233563" y="3012826"/>
                  <a:pt x="5233563" y="3059446"/>
                </a:cubicBezTo>
                <a:cubicBezTo>
                  <a:pt x="5233563" y="3106066"/>
                  <a:pt x="5195771" y="3143859"/>
                  <a:pt x="5149151" y="3143859"/>
                </a:cubicBezTo>
                <a:cubicBezTo>
                  <a:pt x="5102531" y="3143859"/>
                  <a:pt x="5064739" y="3106066"/>
                  <a:pt x="5064739" y="3059446"/>
                </a:cubicBezTo>
                <a:cubicBezTo>
                  <a:pt x="5064739" y="3012826"/>
                  <a:pt x="5102531" y="2975034"/>
                  <a:pt x="5149151" y="2975034"/>
                </a:cubicBezTo>
                <a:close/>
                <a:moveTo>
                  <a:pt x="4811502" y="2975034"/>
                </a:moveTo>
                <a:cubicBezTo>
                  <a:pt x="4858121" y="2975034"/>
                  <a:pt x="4895914" y="3012826"/>
                  <a:pt x="4895914" y="3059446"/>
                </a:cubicBezTo>
                <a:cubicBezTo>
                  <a:pt x="4895914" y="3106066"/>
                  <a:pt x="4858121" y="3143859"/>
                  <a:pt x="4811502" y="3143859"/>
                </a:cubicBezTo>
                <a:cubicBezTo>
                  <a:pt x="4764881" y="3143859"/>
                  <a:pt x="4727090" y="3106066"/>
                  <a:pt x="4727090" y="3059446"/>
                </a:cubicBezTo>
                <a:cubicBezTo>
                  <a:pt x="4727090" y="3012826"/>
                  <a:pt x="4764881" y="2975034"/>
                  <a:pt x="4811502" y="2975034"/>
                </a:cubicBezTo>
                <a:close/>
                <a:moveTo>
                  <a:pt x="4473853" y="2975034"/>
                </a:moveTo>
                <a:cubicBezTo>
                  <a:pt x="4520473" y="2975034"/>
                  <a:pt x="4558265" y="3012826"/>
                  <a:pt x="4558265" y="3059446"/>
                </a:cubicBezTo>
                <a:cubicBezTo>
                  <a:pt x="4558265" y="3106066"/>
                  <a:pt x="4520473" y="3143859"/>
                  <a:pt x="4473853" y="3143859"/>
                </a:cubicBezTo>
                <a:cubicBezTo>
                  <a:pt x="4427232" y="3143859"/>
                  <a:pt x="4389440" y="3106066"/>
                  <a:pt x="4389440" y="3059446"/>
                </a:cubicBezTo>
                <a:cubicBezTo>
                  <a:pt x="4389440" y="3012826"/>
                  <a:pt x="4427232" y="2975034"/>
                  <a:pt x="4473853" y="2975034"/>
                </a:cubicBezTo>
                <a:close/>
                <a:moveTo>
                  <a:pt x="4136203" y="2975034"/>
                </a:moveTo>
                <a:cubicBezTo>
                  <a:pt x="4182823" y="2975034"/>
                  <a:pt x="4220615" y="3012826"/>
                  <a:pt x="4220615" y="3059446"/>
                </a:cubicBezTo>
                <a:cubicBezTo>
                  <a:pt x="4220615" y="3106066"/>
                  <a:pt x="4182823" y="3143859"/>
                  <a:pt x="4136203" y="3143859"/>
                </a:cubicBezTo>
                <a:cubicBezTo>
                  <a:pt x="4089584" y="3143859"/>
                  <a:pt x="4051791" y="3106066"/>
                  <a:pt x="4051791" y="3059446"/>
                </a:cubicBezTo>
                <a:cubicBezTo>
                  <a:pt x="4051791" y="3012826"/>
                  <a:pt x="4089584" y="2975034"/>
                  <a:pt x="4136203" y="2975034"/>
                </a:cubicBezTo>
                <a:close/>
                <a:moveTo>
                  <a:pt x="3798554" y="2975034"/>
                </a:moveTo>
                <a:cubicBezTo>
                  <a:pt x="3845174" y="2975034"/>
                  <a:pt x="3882966" y="3012826"/>
                  <a:pt x="3882966" y="3059446"/>
                </a:cubicBezTo>
                <a:cubicBezTo>
                  <a:pt x="3882966" y="3106066"/>
                  <a:pt x="3845174" y="3143859"/>
                  <a:pt x="3798554" y="3143859"/>
                </a:cubicBezTo>
                <a:cubicBezTo>
                  <a:pt x="3751934" y="3143859"/>
                  <a:pt x="3714142" y="3106066"/>
                  <a:pt x="3714142" y="3059446"/>
                </a:cubicBezTo>
                <a:cubicBezTo>
                  <a:pt x="3714142" y="3012826"/>
                  <a:pt x="3751934" y="2975034"/>
                  <a:pt x="3798554" y="2975034"/>
                </a:cubicBezTo>
                <a:close/>
                <a:moveTo>
                  <a:pt x="3460905" y="2975034"/>
                </a:moveTo>
                <a:cubicBezTo>
                  <a:pt x="3507525" y="2975034"/>
                  <a:pt x="3545317" y="3012826"/>
                  <a:pt x="3545317" y="3059446"/>
                </a:cubicBezTo>
                <a:cubicBezTo>
                  <a:pt x="3545317" y="3106066"/>
                  <a:pt x="3507525" y="3143859"/>
                  <a:pt x="3460905" y="3143859"/>
                </a:cubicBezTo>
                <a:cubicBezTo>
                  <a:pt x="3414284" y="3143859"/>
                  <a:pt x="3376493" y="3106066"/>
                  <a:pt x="3376493" y="3059446"/>
                </a:cubicBezTo>
                <a:cubicBezTo>
                  <a:pt x="3376493" y="3012826"/>
                  <a:pt x="3414284" y="2975034"/>
                  <a:pt x="3460905" y="2975034"/>
                </a:cubicBezTo>
                <a:close/>
                <a:moveTo>
                  <a:pt x="3123255" y="2975034"/>
                </a:moveTo>
                <a:cubicBezTo>
                  <a:pt x="3169876" y="2975034"/>
                  <a:pt x="3207668" y="3012826"/>
                  <a:pt x="3207668" y="3059446"/>
                </a:cubicBezTo>
                <a:cubicBezTo>
                  <a:pt x="3207668" y="3106066"/>
                  <a:pt x="3169876" y="3143859"/>
                  <a:pt x="3123255" y="3143859"/>
                </a:cubicBezTo>
                <a:cubicBezTo>
                  <a:pt x="3076636" y="3143859"/>
                  <a:pt x="3038843" y="3106066"/>
                  <a:pt x="3038843" y="3059446"/>
                </a:cubicBezTo>
                <a:cubicBezTo>
                  <a:pt x="3038843" y="3012826"/>
                  <a:pt x="3076636" y="2975034"/>
                  <a:pt x="3123255" y="2975034"/>
                </a:cubicBezTo>
                <a:close/>
                <a:moveTo>
                  <a:pt x="2785607" y="2975034"/>
                </a:moveTo>
                <a:cubicBezTo>
                  <a:pt x="2832226" y="2975034"/>
                  <a:pt x="2870019" y="3012826"/>
                  <a:pt x="2870019" y="3059446"/>
                </a:cubicBezTo>
                <a:cubicBezTo>
                  <a:pt x="2870019" y="3106066"/>
                  <a:pt x="2832226" y="3143859"/>
                  <a:pt x="2785607" y="3143859"/>
                </a:cubicBezTo>
                <a:cubicBezTo>
                  <a:pt x="2738986" y="3143859"/>
                  <a:pt x="2701195" y="3106066"/>
                  <a:pt x="2701195" y="3059446"/>
                </a:cubicBezTo>
                <a:cubicBezTo>
                  <a:pt x="2701195" y="3012826"/>
                  <a:pt x="2738986" y="2975034"/>
                  <a:pt x="2785607" y="2975034"/>
                </a:cubicBezTo>
                <a:close/>
                <a:moveTo>
                  <a:pt x="2447957" y="2975034"/>
                </a:moveTo>
                <a:cubicBezTo>
                  <a:pt x="2494578" y="2975034"/>
                  <a:pt x="2532369" y="3012826"/>
                  <a:pt x="2532369" y="3059446"/>
                </a:cubicBezTo>
                <a:cubicBezTo>
                  <a:pt x="2532369" y="3106066"/>
                  <a:pt x="2494578" y="3143859"/>
                  <a:pt x="2447957" y="3143859"/>
                </a:cubicBezTo>
                <a:cubicBezTo>
                  <a:pt x="2401337" y="3143859"/>
                  <a:pt x="2363545" y="3106066"/>
                  <a:pt x="2363545" y="3059446"/>
                </a:cubicBezTo>
                <a:cubicBezTo>
                  <a:pt x="2363545" y="3012826"/>
                  <a:pt x="2401337" y="2975034"/>
                  <a:pt x="2447957" y="2975034"/>
                </a:cubicBezTo>
                <a:close/>
                <a:moveTo>
                  <a:pt x="2110308" y="2975034"/>
                </a:moveTo>
                <a:cubicBezTo>
                  <a:pt x="2156928" y="2975034"/>
                  <a:pt x="2194721" y="3012826"/>
                  <a:pt x="2194721" y="3059446"/>
                </a:cubicBezTo>
                <a:cubicBezTo>
                  <a:pt x="2194721" y="3106066"/>
                  <a:pt x="2156928" y="3143859"/>
                  <a:pt x="2110308" y="3143859"/>
                </a:cubicBezTo>
                <a:cubicBezTo>
                  <a:pt x="2063688" y="3143859"/>
                  <a:pt x="2025896" y="3106066"/>
                  <a:pt x="2025896" y="3059446"/>
                </a:cubicBezTo>
                <a:cubicBezTo>
                  <a:pt x="2025896" y="3012826"/>
                  <a:pt x="2063688" y="2975034"/>
                  <a:pt x="2110308" y="2975034"/>
                </a:cubicBezTo>
                <a:close/>
                <a:moveTo>
                  <a:pt x="1772659" y="2975034"/>
                </a:moveTo>
                <a:cubicBezTo>
                  <a:pt x="1819278" y="2975034"/>
                  <a:pt x="1857071" y="3012826"/>
                  <a:pt x="1857071" y="3059446"/>
                </a:cubicBezTo>
                <a:cubicBezTo>
                  <a:pt x="1857071" y="3106066"/>
                  <a:pt x="1819278" y="3143859"/>
                  <a:pt x="1772659" y="3143859"/>
                </a:cubicBezTo>
                <a:cubicBezTo>
                  <a:pt x="1726039" y="3143859"/>
                  <a:pt x="1688247" y="3106066"/>
                  <a:pt x="1688247" y="3059446"/>
                </a:cubicBezTo>
                <a:cubicBezTo>
                  <a:pt x="1688247" y="3012826"/>
                  <a:pt x="1726039" y="2975034"/>
                  <a:pt x="1772659" y="2975034"/>
                </a:cubicBezTo>
                <a:close/>
                <a:moveTo>
                  <a:pt x="1435014" y="2975034"/>
                </a:moveTo>
                <a:cubicBezTo>
                  <a:pt x="1481630" y="2975034"/>
                  <a:pt x="1519422" y="3012826"/>
                  <a:pt x="1519422" y="3059446"/>
                </a:cubicBezTo>
                <a:cubicBezTo>
                  <a:pt x="1519422" y="3106066"/>
                  <a:pt x="1481630" y="3143859"/>
                  <a:pt x="1435014" y="3143859"/>
                </a:cubicBezTo>
                <a:cubicBezTo>
                  <a:pt x="1388389" y="3143859"/>
                  <a:pt x="1350601" y="3106066"/>
                  <a:pt x="1350601" y="3059446"/>
                </a:cubicBezTo>
                <a:cubicBezTo>
                  <a:pt x="1350601" y="3012826"/>
                  <a:pt x="1388389" y="2975034"/>
                  <a:pt x="1435014" y="2975034"/>
                </a:cubicBezTo>
                <a:close/>
                <a:moveTo>
                  <a:pt x="1097361" y="2975034"/>
                </a:moveTo>
                <a:cubicBezTo>
                  <a:pt x="1143985" y="2975034"/>
                  <a:pt x="1181773" y="3012826"/>
                  <a:pt x="1181773" y="3059446"/>
                </a:cubicBezTo>
                <a:cubicBezTo>
                  <a:pt x="1181773" y="3106066"/>
                  <a:pt x="1143985" y="3143859"/>
                  <a:pt x="1097361" y="3143859"/>
                </a:cubicBezTo>
                <a:cubicBezTo>
                  <a:pt x="1050741" y="3143859"/>
                  <a:pt x="1012948" y="3106066"/>
                  <a:pt x="1012948" y="3059446"/>
                </a:cubicBezTo>
                <a:cubicBezTo>
                  <a:pt x="1012948" y="3012826"/>
                  <a:pt x="1050741" y="2975034"/>
                  <a:pt x="1097361" y="2975034"/>
                </a:cubicBezTo>
                <a:close/>
                <a:moveTo>
                  <a:pt x="759711" y="2975034"/>
                </a:moveTo>
                <a:cubicBezTo>
                  <a:pt x="806331" y="2975034"/>
                  <a:pt x="844124" y="3012826"/>
                  <a:pt x="844124" y="3059446"/>
                </a:cubicBezTo>
                <a:cubicBezTo>
                  <a:pt x="844124" y="3106066"/>
                  <a:pt x="806331" y="3143859"/>
                  <a:pt x="759711" y="3143859"/>
                </a:cubicBezTo>
                <a:cubicBezTo>
                  <a:pt x="713096" y="3143859"/>
                  <a:pt x="675299" y="3106066"/>
                  <a:pt x="675299" y="3059446"/>
                </a:cubicBezTo>
                <a:cubicBezTo>
                  <a:pt x="675299" y="3012826"/>
                  <a:pt x="713096" y="2975034"/>
                  <a:pt x="759711" y="2975034"/>
                </a:cubicBezTo>
                <a:close/>
                <a:moveTo>
                  <a:pt x="422066" y="2975034"/>
                </a:moveTo>
                <a:cubicBezTo>
                  <a:pt x="468682" y="2975034"/>
                  <a:pt x="506480" y="3012826"/>
                  <a:pt x="506480" y="3059446"/>
                </a:cubicBezTo>
                <a:cubicBezTo>
                  <a:pt x="506480" y="3106066"/>
                  <a:pt x="468682" y="3143859"/>
                  <a:pt x="422066" y="3143859"/>
                </a:cubicBezTo>
                <a:cubicBezTo>
                  <a:pt x="375442" y="3143859"/>
                  <a:pt x="337653" y="3106066"/>
                  <a:pt x="337653" y="3059446"/>
                </a:cubicBezTo>
                <a:cubicBezTo>
                  <a:pt x="337653" y="3012826"/>
                  <a:pt x="375442" y="2975034"/>
                  <a:pt x="422066" y="2975034"/>
                </a:cubicBezTo>
                <a:close/>
                <a:moveTo>
                  <a:pt x="84412" y="2975034"/>
                </a:moveTo>
                <a:cubicBezTo>
                  <a:pt x="131037" y="2975034"/>
                  <a:pt x="168826" y="3012826"/>
                  <a:pt x="168826" y="3059446"/>
                </a:cubicBezTo>
                <a:cubicBezTo>
                  <a:pt x="168826" y="3106066"/>
                  <a:pt x="131037" y="3143859"/>
                  <a:pt x="84412" y="3143859"/>
                </a:cubicBezTo>
                <a:cubicBezTo>
                  <a:pt x="37793" y="3143859"/>
                  <a:pt x="0" y="3106066"/>
                  <a:pt x="0" y="3059446"/>
                </a:cubicBezTo>
                <a:cubicBezTo>
                  <a:pt x="0" y="3012826"/>
                  <a:pt x="37793" y="2975034"/>
                  <a:pt x="84412" y="2975034"/>
                </a:cubicBezTo>
                <a:close/>
                <a:moveTo>
                  <a:pt x="7850345" y="2637385"/>
                </a:moveTo>
                <a:cubicBezTo>
                  <a:pt x="7896964" y="2637385"/>
                  <a:pt x="7934757" y="2675177"/>
                  <a:pt x="7934757" y="2721797"/>
                </a:cubicBezTo>
                <a:cubicBezTo>
                  <a:pt x="7934757" y="2768417"/>
                  <a:pt x="7896964" y="2806209"/>
                  <a:pt x="7850345" y="2806209"/>
                </a:cubicBezTo>
                <a:cubicBezTo>
                  <a:pt x="7803725" y="2806209"/>
                  <a:pt x="7765933" y="2768417"/>
                  <a:pt x="7765933" y="2721797"/>
                </a:cubicBezTo>
                <a:cubicBezTo>
                  <a:pt x="7765933" y="2675177"/>
                  <a:pt x="7803725" y="2637385"/>
                  <a:pt x="7850345" y="2637385"/>
                </a:cubicBezTo>
                <a:close/>
                <a:moveTo>
                  <a:pt x="7512695" y="2637385"/>
                </a:moveTo>
                <a:cubicBezTo>
                  <a:pt x="7559315" y="2637385"/>
                  <a:pt x="7597109" y="2675177"/>
                  <a:pt x="7597109" y="2721797"/>
                </a:cubicBezTo>
                <a:cubicBezTo>
                  <a:pt x="7597109" y="2768417"/>
                  <a:pt x="7559315" y="2806209"/>
                  <a:pt x="7512695" y="2806209"/>
                </a:cubicBezTo>
                <a:cubicBezTo>
                  <a:pt x="7466075" y="2806209"/>
                  <a:pt x="7428283" y="2768417"/>
                  <a:pt x="7428283" y="2721797"/>
                </a:cubicBezTo>
                <a:cubicBezTo>
                  <a:pt x="7428283" y="2675177"/>
                  <a:pt x="7466075" y="2637385"/>
                  <a:pt x="7512695" y="2637385"/>
                </a:cubicBezTo>
                <a:close/>
                <a:moveTo>
                  <a:pt x="7175045" y="2637385"/>
                </a:moveTo>
                <a:cubicBezTo>
                  <a:pt x="7221666" y="2637385"/>
                  <a:pt x="7259458" y="2675177"/>
                  <a:pt x="7259458" y="2721797"/>
                </a:cubicBezTo>
                <a:cubicBezTo>
                  <a:pt x="7259458" y="2768417"/>
                  <a:pt x="7221666" y="2806209"/>
                  <a:pt x="7175045" y="2806209"/>
                </a:cubicBezTo>
                <a:cubicBezTo>
                  <a:pt x="7128427" y="2806209"/>
                  <a:pt x="7090633" y="2768417"/>
                  <a:pt x="7090633" y="2721797"/>
                </a:cubicBezTo>
                <a:cubicBezTo>
                  <a:pt x="7090633" y="2675177"/>
                  <a:pt x="7128427" y="2637385"/>
                  <a:pt x="7175045" y="2637385"/>
                </a:cubicBezTo>
                <a:close/>
                <a:moveTo>
                  <a:pt x="6837397" y="2637385"/>
                </a:moveTo>
                <a:cubicBezTo>
                  <a:pt x="6884017" y="2637385"/>
                  <a:pt x="6921809" y="2675177"/>
                  <a:pt x="6921809" y="2721797"/>
                </a:cubicBezTo>
                <a:cubicBezTo>
                  <a:pt x="6921809" y="2768417"/>
                  <a:pt x="6884017" y="2806209"/>
                  <a:pt x="6837397" y="2806209"/>
                </a:cubicBezTo>
                <a:cubicBezTo>
                  <a:pt x="6790777" y="2806209"/>
                  <a:pt x="6752985" y="2768417"/>
                  <a:pt x="6752985" y="2721797"/>
                </a:cubicBezTo>
                <a:cubicBezTo>
                  <a:pt x="6752985" y="2675177"/>
                  <a:pt x="6790777" y="2637385"/>
                  <a:pt x="6837397" y="2637385"/>
                </a:cubicBezTo>
                <a:close/>
                <a:moveTo>
                  <a:pt x="6499747" y="2637385"/>
                </a:moveTo>
                <a:cubicBezTo>
                  <a:pt x="6546368" y="2637385"/>
                  <a:pt x="6584161" y="2675177"/>
                  <a:pt x="6584161" y="2721797"/>
                </a:cubicBezTo>
                <a:cubicBezTo>
                  <a:pt x="6584161" y="2768417"/>
                  <a:pt x="6546368" y="2806209"/>
                  <a:pt x="6499747" y="2806209"/>
                </a:cubicBezTo>
                <a:cubicBezTo>
                  <a:pt x="6453127" y="2806209"/>
                  <a:pt x="6415335" y="2768417"/>
                  <a:pt x="6415335" y="2721797"/>
                </a:cubicBezTo>
                <a:cubicBezTo>
                  <a:pt x="6415335" y="2675177"/>
                  <a:pt x="6453127" y="2637385"/>
                  <a:pt x="6499747" y="2637385"/>
                </a:cubicBezTo>
                <a:close/>
                <a:moveTo>
                  <a:pt x="6162098" y="2637385"/>
                </a:moveTo>
                <a:cubicBezTo>
                  <a:pt x="6208719" y="2637385"/>
                  <a:pt x="6246510" y="2675177"/>
                  <a:pt x="6246510" y="2721797"/>
                </a:cubicBezTo>
                <a:cubicBezTo>
                  <a:pt x="6246510" y="2768417"/>
                  <a:pt x="6208719" y="2806209"/>
                  <a:pt x="6162098" y="2806209"/>
                </a:cubicBezTo>
                <a:cubicBezTo>
                  <a:pt x="6115479" y="2806209"/>
                  <a:pt x="6077686" y="2768417"/>
                  <a:pt x="6077686" y="2721797"/>
                </a:cubicBezTo>
                <a:cubicBezTo>
                  <a:pt x="6077686" y="2675177"/>
                  <a:pt x="6115479" y="2637385"/>
                  <a:pt x="6162098" y="2637385"/>
                </a:cubicBezTo>
                <a:close/>
                <a:moveTo>
                  <a:pt x="5824449" y="2637385"/>
                </a:moveTo>
                <a:cubicBezTo>
                  <a:pt x="5871069" y="2637385"/>
                  <a:pt x="5908861" y="2675177"/>
                  <a:pt x="5908861" y="2721797"/>
                </a:cubicBezTo>
                <a:cubicBezTo>
                  <a:pt x="5908861" y="2768417"/>
                  <a:pt x="5871069" y="2806209"/>
                  <a:pt x="5824449" y="2806209"/>
                </a:cubicBezTo>
                <a:cubicBezTo>
                  <a:pt x="5777829" y="2806209"/>
                  <a:pt x="5740037" y="2768417"/>
                  <a:pt x="5740037" y="2721797"/>
                </a:cubicBezTo>
                <a:cubicBezTo>
                  <a:pt x="5740037" y="2675177"/>
                  <a:pt x="5777829" y="2637385"/>
                  <a:pt x="5824449" y="2637385"/>
                </a:cubicBezTo>
                <a:close/>
                <a:moveTo>
                  <a:pt x="5486800" y="2637385"/>
                </a:moveTo>
                <a:cubicBezTo>
                  <a:pt x="5533421" y="2637385"/>
                  <a:pt x="5571212" y="2675177"/>
                  <a:pt x="5571212" y="2721797"/>
                </a:cubicBezTo>
                <a:cubicBezTo>
                  <a:pt x="5571212" y="2768417"/>
                  <a:pt x="5533421" y="2806209"/>
                  <a:pt x="5486800" y="2806209"/>
                </a:cubicBezTo>
                <a:cubicBezTo>
                  <a:pt x="5440179" y="2806209"/>
                  <a:pt x="5402388" y="2768417"/>
                  <a:pt x="5402388" y="2721797"/>
                </a:cubicBezTo>
                <a:cubicBezTo>
                  <a:pt x="5402388" y="2675177"/>
                  <a:pt x="5440179" y="2637385"/>
                  <a:pt x="5486800" y="2637385"/>
                </a:cubicBezTo>
                <a:close/>
                <a:moveTo>
                  <a:pt x="5149151" y="2637385"/>
                </a:moveTo>
                <a:cubicBezTo>
                  <a:pt x="5195771" y="2637385"/>
                  <a:pt x="5233563" y="2675177"/>
                  <a:pt x="5233563" y="2721797"/>
                </a:cubicBezTo>
                <a:cubicBezTo>
                  <a:pt x="5233563" y="2768417"/>
                  <a:pt x="5195771" y="2806209"/>
                  <a:pt x="5149151" y="2806209"/>
                </a:cubicBezTo>
                <a:cubicBezTo>
                  <a:pt x="5102531" y="2806209"/>
                  <a:pt x="5064739" y="2768417"/>
                  <a:pt x="5064739" y="2721797"/>
                </a:cubicBezTo>
                <a:cubicBezTo>
                  <a:pt x="5064739" y="2675177"/>
                  <a:pt x="5102531" y="2637385"/>
                  <a:pt x="5149151" y="2637385"/>
                </a:cubicBezTo>
                <a:close/>
                <a:moveTo>
                  <a:pt x="4811502" y="2637385"/>
                </a:moveTo>
                <a:cubicBezTo>
                  <a:pt x="4858121" y="2637385"/>
                  <a:pt x="4895914" y="2675177"/>
                  <a:pt x="4895914" y="2721797"/>
                </a:cubicBezTo>
                <a:cubicBezTo>
                  <a:pt x="4895914" y="2768417"/>
                  <a:pt x="4858121" y="2806209"/>
                  <a:pt x="4811502" y="2806209"/>
                </a:cubicBezTo>
                <a:cubicBezTo>
                  <a:pt x="4764881" y="2806209"/>
                  <a:pt x="4727090" y="2768417"/>
                  <a:pt x="4727090" y="2721797"/>
                </a:cubicBezTo>
                <a:cubicBezTo>
                  <a:pt x="4727090" y="2675177"/>
                  <a:pt x="4764881" y="2637385"/>
                  <a:pt x="4811502" y="2637385"/>
                </a:cubicBezTo>
                <a:close/>
                <a:moveTo>
                  <a:pt x="4473853" y="2637385"/>
                </a:moveTo>
                <a:cubicBezTo>
                  <a:pt x="4520473" y="2637385"/>
                  <a:pt x="4558265" y="2675177"/>
                  <a:pt x="4558265" y="2721797"/>
                </a:cubicBezTo>
                <a:cubicBezTo>
                  <a:pt x="4558265" y="2768417"/>
                  <a:pt x="4520473" y="2806209"/>
                  <a:pt x="4473853" y="2806209"/>
                </a:cubicBezTo>
                <a:cubicBezTo>
                  <a:pt x="4427232" y="2806209"/>
                  <a:pt x="4389440" y="2768417"/>
                  <a:pt x="4389440" y="2721797"/>
                </a:cubicBezTo>
                <a:cubicBezTo>
                  <a:pt x="4389440" y="2675177"/>
                  <a:pt x="4427232" y="2637385"/>
                  <a:pt x="4473853" y="2637385"/>
                </a:cubicBezTo>
                <a:close/>
                <a:moveTo>
                  <a:pt x="4136203" y="2637385"/>
                </a:moveTo>
                <a:cubicBezTo>
                  <a:pt x="4182823" y="2637385"/>
                  <a:pt x="4220615" y="2675177"/>
                  <a:pt x="4220615" y="2721797"/>
                </a:cubicBezTo>
                <a:cubicBezTo>
                  <a:pt x="4220615" y="2768417"/>
                  <a:pt x="4182823" y="2806209"/>
                  <a:pt x="4136203" y="2806209"/>
                </a:cubicBezTo>
                <a:cubicBezTo>
                  <a:pt x="4089584" y="2806209"/>
                  <a:pt x="4051791" y="2768417"/>
                  <a:pt x="4051791" y="2721797"/>
                </a:cubicBezTo>
                <a:cubicBezTo>
                  <a:pt x="4051791" y="2675177"/>
                  <a:pt x="4089584" y="2637385"/>
                  <a:pt x="4136203" y="2637385"/>
                </a:cubicBezTo>
                <a:close/>
                <a:moveTo>
                  <a:pt x="3798554" y="2637385"/>
                </a:moveTo>
                <a:cubicBezTo>
                  <a:pt x="3845174" y="2637385"/>
                  <a:pt x="3882966" y="2675177"/>
                  <a:pt x="3882966" y="2721797"/>
                </a:cubicBezTo>
                <a:cubicBezTo>
                  <a:pt x="3882966" y="2768417"/>
                  <a:pt x="3845174" y="2806209"/>
                  <a:pt x="3798554" y="2806209"/>
                </a:cubicBezTo>
                <a:cubicBezTo>
                  <a:pt x="3751934" y="2806209"/>
                  <a:pt x="3714142" y="2768417"/>
                  <a:pt x="3714142" y="2721797"/>
                </a:cubicBezTo>
                <a:cubicBezTo>
                  <a:pt x="3714142" y="2675177"/>
                  <a:pt x="3751934" y="2637385"/>
                  <a:pt x="3798554" y="2637385"/>
                </a:cubicBezTo>
                <a:close/>
                <a:moveTo>
                  <a:pt x="3460905" y="2637385"/>
                </a:moveTo>
                <a:cubicBezTo>
                  <a:pt x="3507525" y="2637385"/>
                  <a:pt x="3545317" y="2675177"/>
                  <a:pt x="3545317" y="2721797"/>
                </a:cubicBezTo>
                <a:cubicBezTo>
                  <a:pt x="3545317" y="2768417"/>
                  <a:pt x="3507525" y="2806209"/>
                  <a:pt x="3460905" y="2806209"/>
                </a:cubicBezTo>
                <a:cubicBezTo>
                  <a:pt x="3414284" y="2806209"/>
                  <a:pt x="3376493" y="2768417"/>
                  <a:pt x="3376493" y="2721797"/>
                </a:cubicBezTo>
                <a:cubicBezTo>
                  <a:pt x="3376493" y="2675177"/>
                  <a:pt x="3414284" y="2637385"/>
                  <a:pt x="3460905" y="2637385"/>
                </a:cubicBezTo>
                <a:close/>
                <a:moveTo>
                  <a:pt x="3123255" y="2637385"/>
                </a:moveTo>
                <a:cubicBezTo>
                  <a:pt x="3169876" y="2637385"/>
                  <a:pt x="3207668" y="2675177"/>
                  <a:pt x="3207668" y="2721797"/>
                </a:cubicBezTo>
                <a:cubicBezTo>
                  <a:pt x="3207668" y="2768417"/>
                  <a:pt x="3169876" y="2806209"/>
                  <a:pt x="3123255" y="2806209"/>
                </a:cubicBezTo>
                <a:cubicBezTo>
                  <a:pt x="3076636" y="2806209"/>
                  <a:pt x="3038843" y="2768417"/>
                  <a:pt x="3038843" y="2721797"/>
                </a:cubicBezTo>
                <a:cubicBezTo>
                  <a:pt x="3038843" y="2675177"/>
                  <a:pt x="3076636" y="2637385"/>
                  <a:pt x="3123255" y="2637385"/>
                </a:cubicBezTo>
                <a:close/>
                <a:moveTo>
                  <a:pt x="2785607" y="2637385"/>
                </a:moveTo>
                <a:cubicBezTo>
                  <a:pt x="2832226" y="2637385"/>
                  <a:pt x="2870019" y="2675177"/>
                  <a:pt x="2870019" y="2721797"/>
                </a:cubicBezTo>
                <a:cubicBezTo>
                  <a:pt x="2870019" y="2768417"/>
                  <a:pt x="2832226" y="2806209"/>
                  <a:pt x="2785607" y="2806209"/>
                </a:cubicBezTo>
                <a:cubicBezTo>
                  <a:pt x="2738986" y="2806209"/>
                  <a:pt x="2701195" y="2768417"/>
                  <a:pt x="2701195" y="2721797"/>
                </a:cubicBezTo>
                <a:cubicBezTo>
                  <a:pt x="2701195" y="2675177"/>
                  <a:pt x="2738986" y="2637385"/>
                  <a:pt x="2785607" y="2637385"/>
                </a:cubicBezTo>
                <a:close/>
                <a:moveTo>
                  <a:pt x="2447957" y="2637385"/>
                </a:moveTo>
                <a:cubicBezTo>
                  <a:pt x="2494578" y="2637385"/>
                  <a:pt x="2532369" y="2675177"/>
                  <a:pt x="2532369" y="2721797"/>
                </a:cubicBezTo>
                <a:cubicBezTo>
                  <a:pt x="2532369" y="2768417"/>
                  <a:pt x="2494578" y="2806209"/>
                  <a:pt x="2447957" y="2806209"/>
                </a:cubicBezTo>
                <a:cubicBezTo>
                  <a:pt x="2401337" y="2806209"/>
                  <a:pt x="2363545" y="2768417"/>
                  <a:pt x="2363545" y="2721797"/>
                </a:cubicBezTo>
                <a:cubicBezTo>
                  <a:pt x="2363545" y="2675177"/>
                  <a:pt x="2401337" y="2637385"/>
                  <a:pt x="2447957" y="2637385"/>
                </a:cubicBezTo>
                <a:close/>
                <a:moveTo>
                  <a:pt x="2110308" y="2637385"/>
                </a:moveTo>
                <a:cubicBezTo>
                  <a:pt x="2156928" y="2637385"/>
                  <a:pt x="2194721" y="2675177"/>
                  <a:pt x="2194721" y="2721797"/>
                </a:cubicBezTo>
                <a:cubicBezTo>
                  <a:pt x="2194721" y="2768417"/>
                  <a:pt x="2156928" y="2806209"/>
                  <a:pt x="2110308" y="2806209"/>
                </a:cubicBezTo>
                <a:cubicBezTo>
                  <a:pt x="2063688" y="2806209"/>
                  <a:pt x="2025896" y="2768417"/>
                  <a:pt x="2025896" y="2721797"/>
                </a:cubicBezTo>
                <a:cubicBezTo>
                  <a:pt x="2025896" y="2675177"/>
                  <a:pt x="2063688" y="2637385"/>
                  <a:pt x="2110308" y="2637385"/>
                </a:cubicBezTo>
                <a:close/>
                <a:moveTo>
                  <a:pt x="1772659" y="2637385"/>
                </a:moveTo>
                <a:cubicBezTo>
                  <a:pt x="1819278" y="2637385"/>
                  <a:pt x="1857071" y="2675177"/>
                  <a:pt x="1857071" y="2721797"/>
                </a:cubicBezTo>
                <a:cubicBezTo>
                  <a:pt x="1857071" y="2768417"/>
                  <a:pt x="1819278" y="2806209"/>
                  <a:pt x="1772659" y="2806209"/>
                </a:cubicBezTo>
                <a:cubicBezTo>
                  <a:pt x="1726039" y="2806209"/>
                  <a:pt x="1688247" y="2768417"/>
                  <a:pt x="1688247" y="2721797"/>
                </a:cubicBezTo>
                <a:cubicBezTo>
                  <a:pt x="1688247" y="2675177"/>
                  <a:pt x="1726039" y="2637385"/>
                  <a:pt x="1772659" y="2637385"/>
                </a:cubicBezTo>
                <a:close/>
                <a:moveTo>
                  <a:pt x="1435014" y="2637385"/>
                </a:moveTo>
                <a:cubicBezTo>
                  <a:pt x="1481630" y="2637385"/>
                  <a:pt x="1519422" y="2675177"/>
                  <a:pt x="1519422" y="2721797"/>
                </a:cubicBezTo>
                <a:cubicBezTo>
                  <a:pt x="1519422" y="2768417"/>
                  <a:pt x="1481630" y="2806209"/>
                  <a:pt x="1435014" y="2806209"/>
                </a:cubicBezTo>
                <a:cubicBezTo>
                  <a:pt x="1388389" y="2806209"/>
                  <a:pt x="1350601" y="2768417"/>
                  <a:pt x="1350601" y="2721797"/>
                </a:cubicBezTo>
                <a:cubicBezTo>
                  <a:pt x="1350601" y="2675177"/>
                  <a:pt x="1388389" y="2637385"/>
                  <a:pt x="1435014" y="2637385"/>
                </a:cubicBezTo>
                <a:close/>
                <a:moveTo>
                  <a:pt x="1097361" y="2637385"/>
                </a:moveTo>
                <a:cubicBezTo>
                  <a:pt x="1143985" y="2637385"/>
                  <a:pt x="1181773" y="2675177"/>
                  <a:pt x="1181773" y="2721797"/>
                </a:cubicBezTo>
                <a:cubicBezTo>
                  <a:pt x="1181773" y="2768417"/>
                  <a:pt x="1143985" y="2806209"/>
                  <a:pt x="1097361" y="2806209"/>
                </a:cubicBezTo>
                <a:cubicBezTo>
                  <a:pt x="1050741" y="2806209"/>
                  <a:pt x="1012948" y="2768417"/>
                  <a:pt x="1012948" y="2721797"/>
                </a:cubicBezTo>
                <a:cubicBezTo>
                  <a:pt x="1012948" y="2675177"/>
                  <a:pt x="1050741" y="2637385"/>
                  <a:pt x="1097361" y="2637385"/>
                </a:cubicBezTo>
                <a:close/>
                <a:moveTo>
                  <a:pt x="759711" y="2637385"/>
                </a:moveTo>
                <a:cubicBezTo>
                  <a:pt x="806331" y="2637385"/>
                  <a:pt x="844124" y="2675177"/>
                  <a:pt x="844124" y="2721797"/>
                </a:cubicBezTo>
                <a:cubicBezTo>
                  <a:pt x="844124" y="2768417"/>
                  <a:pt x="806331" y="2806209"/>
                  <a:pt x="759711" y="2806209"/>
                </a:cubicBezTo>
                <a:cubicBezTo>
                  <a:pt x="713096" y="2806209"/>
                  <a:pt x="675299" y="2768417"/>
                  <a:pt x="675299" y="2721797"/>
                </a:cubicBezTo>
                <a:cubicBezTo>
                  <a:pt x="675299" y="2675177"/>
                  <a:pt x="713096" y="2637385"/>
                  <a:pt x="759711" y="2637385"/>
                </a:cubicBezTo>
                <a:close/>
                <a:moveTo>
                  <a:pt x="422066" y="2637385"/>
                </a:moveTo>
                <a:cubicBezTo>
                  <a:pt x="468682" y="2637385"/>
                  <a:pt x="506480" y="2675177"/>
                  <a:pt x="506480" y="2721797"/>
                </a:cubicBezTo>
                <a:cubicBezTo>
                  <a:pt x="506480" y="2768417"/>
                  <a:pt x="468682" y="2806209"/>
                  <a:pt x="422066" y="2806209"/>
                </a:cubicBezTo>
                <a:cubicBezTo>
                  <a:pt x="375442" y="2806209"/>
                  <a:pt x="337653" y="2768417"/>
                  <a:pt x="337653" y="2721797"/>
                </a:cubicBezTo>
                <a:cubicBezTo>
                  <a:pt x="337653" y="2675177"/>
                  <a:pt x="375442" y="2637385"/>
                  <a:pt x="422066" y="2637385"/>
                </a:cubicBezTo>
                <a:close/>
                <a:moveTo>
                  <a:pt x="84412" y="2637385"/>
                </a:moveTo>
                <a:cubicBezTo>
                  <a:pt x="131037" y="2637385"/>
                  <a:pt x="168826" y="2675177"/>
                  <a:pt x="168826" y="2721797"/>
                </a:cubicBezTo>
                <a:cubicBezTo>
                  <a:pt x="168826" y="2768417"/>
                  <a:pt x="131037" y="2806209"/>
                  <a:pt x="84412" y="2806209"/>
                </a:cubicBezTo>
                <a:cubicBezTo>
                  <a:pt x="37793" y="2806209"/>
                  <a:pt x="0" y="2768417"/>
                  <a:pt x="0" y="2721797"/>
                </a:cubicBezTo>
                <a:cubicBezTo>
                  <a:pt x="0" y="2675177"/>
                  <a:pt x="37793" y="2637385"/>
                  <a:pt x="84412" y="2637385"/>
                </a:cubicBezTo>
                <a:close/>
                <a:moveTo>
                  <a:pt x="7850345" y="2299736"/>
                </a:moveTo>
                <a:cubicBezTo>
                  <a:pt x="7896964" y="2299736"/>
                  <a:pt x="7934757" y="2337528"/>
                  <a:pt x="7934757" y="2384148"/>
                </a:cubicBezTo>
                <a:cubicBezTo>
                  <a:pt x="7934757" y="2430768"/>
                  <a:pt x="7896964" y="2468560"/>
                  <a:pt x="7850345" y="2468560"/>
                </a:cubicBezTo>
                <a:cubicBezTo>
                  <a:pt x="7803725" y="2468560"/>
                  <a:pt x="7765933" y="2430768"/>
                  <a:pt x="7765933" y="2384148"/>
                </a:cubicBezTo>
                <a:cubicBezTo>
                  <a:pt x="7765933" y="2337528"/>
                  <a:pt x="7803725" y="2299736"/>
                  <a:pt x="7850345" y="2299736"/>
                </a:cubicBezTo>
                <a:close/>
                <a:moveTo>
                  <a:pt x="7512695" y="2299736"/>
                </a:moveTo>
                <a:cubicBezTo>
                  <a:pt x="7559315" y="2299736"/>
                  <a:pt x="7597109" y="2337528"/>
                  <a:pt x="7597109" y="2384148"/>
                </a:cubicBezTo>
                <a:cubicBezTo>
                  <a:pt x="7597109" y="2430768"/>
                  <a:pt x="7559315" y="2468560"/>
                  <a:pt x="7512695" y="2468560"/>
                </a:cubicBezTo>
                <a:cubicBezTo>
                  <a:pt x="7466075" y="2468560"/>
                  <a:pt x="7428283" y="2430768"/>
                  <a:pt x="7428283" y="2384148"/>
                </a:cubicBezTo>
                <a:cubicBezTo>
                  <a:pt x="7428283" y="2337528"/>
                  <a:pt x="7466075" y="2299736"/>
                  <a:pt x="7512695" y="2299736"/>
                </a:cubicBezTo>
                <a:close/>
                <a:moveTo>
                  <a:pt x="7175045" y="2299736"/>
                </a:moveTo>
                <a:cubicBezTo>
                  <a:pt x="7221666" y="2299736"/>
                  <a:pt x="7259458" y="2337528"/>
                  <a:pt x="7259458" y="2384148"/>
                </a:cubicBezTo>
                <a:cubicBezTo>
                  <a:pt x="7259458" y="2430768"/>
                  <a:pt x="7221666" y="2468560"/>
                  <a:pt x="7175045" y="2468560"/>
                </a:cubicBezTo>
                <a:cubicBezTo>
                  <a:pt x="7128427" y="2468560"/>
                  <a:pt x="7090633" y="2430768"/>
                  <a:pt x="7090633" y="2384148"/>
                </a:cubicBezTo>
                <a:cubicBezTo>
                  <a:pt x="7090633" y="2337528"/>
                  <a:pt x="7128427" y="2299736"/>
                  <a:pt x="7175045" y="2299736"/>
                </a:cubicBezTo>
                <a:close/>
                <a:moveTo>
                  <a:pt x="6837397" y="2299736"/>
                </a:moveTo>
                <a:cubicBezTo>
                  <a:pt x="6884017" y="2299736"/>
                  <a:pt x="6921809" y="2337528"/>
                  <a:pt x="6921809" y="2384148"/>
                </a:cubicBezTo>
                <a:cubicBezTo>
                  <a:pt x="6921809" y="2430768"/>
                  <a:pt x="6884017" y="2468560"/>
                  <a:pt x="6837397" y="2468560"/>
                </a:cubicBezTo>
                <a:cubicBezTo>
                  <a:pt x="6790777" y="2468560"/>
                  <a:pt x="6752985" y="2430768"/>
                  <a:pt x="6752985" y="2384148"/>
                </a:cubicBezTo>
                <a:cubicBezTo>
                  <a:pt x="6752985" y="2337528"/>
                  <a:pt x="6790777" y="2299736"/>
                  <a:pt x="6837397" y="2299736"/>
                </a:cubicBezTo>
                <a:close/>
                <a:moveTo>
                  <a:pt x="6499747" y="2299736"/>
                </a:moveTo>
                <a:cubicBezTo>
                  <a:pt x="6546368" y="2299736"/>
                  <a:pt x="6584161" y="2337528"/>
                  <a:pt x="6584161" y="2384148"/>
                </a:cubicBezTo>
                <a:cubicBezTo>
                  <a:pt x="6584161" y="2430768"/>
                  <a:pt x="6546368" y="2468560"/>
                  <a:pt x="6499747" y="2468560"/>
                </a:cubicBezTo>
                <a:cubicBezTo>
                  <a:pt x="6453127" y="2468560"/>
                  <a:pt x="6415335" y="2430768"/>
                  <a:pt x="6415335" y="2384148"/>
                </a:cubicBezTo>
                <a:cubicBezTo>
                  <a:pt x="6415335" y="2337528"/>
                  <a:pt x="6453127" y="2299736"/>
                  <a:pt x="6499747" y="2299736"/>
                </a:cubicBezTo>
                <a:close/>
                <a:moveTo>
                  <a:pt x="6162098" y="2299736"/>
                </a:moveTo>
                <a:cubicBezTo>
                  <a:pt x="6208719" y="2299736"/>
                  <a:pt x="6246510" y="2337528"/>
                  <a:pt x="6246510" y="2384148"/>
                </a:cubicBezTo>
                <a:cubicBezTo>
                  <a:pt x="6246510" y="2430768"/>
                  <a:pt x="6208719" y="2468560"/>
                  <a:pt x="6162098" y="2468560"/>
                </a:cubicBezTo>
                <a:cubicBezTo>
                  <a:pt x="6115479" y="2468560"/>
                  <a:pt x="6077686" y="2430768"/>
                  <a:pt x="6077686" y="2384148"/>
                </a:cubicBezTo>
                <a:cubicBezTo>
                  <a:pt x="6077686" y="2337528"/>
                  <a:pt x="6115479" y="2299736"/>
                  <a:pt x="6162098" y="2299736"/>
                </a:cubicBezTo>
                <a:close/>
                <a:moveTo>
                  <a:pt x="5824449" y="2299736"/>
                </a:moveTo>
                <a:cubicBezTo>
                  <a:pt x="5871069" y="2299736"/>
                  <a:pt x="5908861" y="2337528"/>
                  <a:pt x="5908861" y="2384148"/>
                </a:cubicBezTo>
                <a:cubicBezTo>
                  <a:pt x="5908861" y="2430768"/>
                  <a:pt x="5871069" y="2468560"/>
                  <a:pt x="5824449" y="2468560"/>
                </a:cubicBezTo>
                <a:cubicBezTo>
                  <a:pt x="5777829" y="2468560"/>
                  <a:pt x="5740037" y="2430768"/>
                  <a:pt x="5740037" y="2384148"/>
                </a:cubicBezTo>
                <a:cubicBezTo>
                  <a:pt x="5740037" y="2337528"/>
                  <a:pt x="5777829" y="2299736"/>
                  <a:pt x="5824449" y="2299736"/>
                </a:cubicBezTo>
                <a:close/>
                <a:moveTo>
                  <a:pt x="5486800" y="2299736"/>
                </a:moveTo>
                <a:cubicBezTo>
                  <a:pt x="5533421" y="2299736"/>
                  <a:pt x="5571212" y="2337528"/>
                  <a:pt x="5571212" y="2384148"/>
                </a:cubicBezTo>
                <a:cubicBezTo>
                  <a:pt x="5571212" y="2430768"/>
                  <a:pt x="5533421" y="2468560"/>
                  <a:pt x="5486800" y="2468560"/>
                </a:cubicBezTo>
                <a:cubicBezTo>
                  <a:pt x="5440179" y="2468560"/>
                  <a:pt x="5402388" y="2430768"/>
                  <a:pt x="5402388" y="2384148"/>
                </a:cubicBezTo>
                <a:cubicBezTo>
                  <a:pt x="5402388" y="2337528"/>
                  <a:pt x="5440179" y="2299736"/>
                  <a:pt x="5486800" y="2299736"/>
                </a:cubicBezTo>
                <a:close/>
                <a:moveTo>
                  <a:pt x="5149151" y="2299736"/>
                </a:moveTo>
                <a:cubicBezTo>
                  <a:pt x="5195771" y="2299736"/>
                  <a:pt x="5233563" y="2337528"/>
                  <a:pt x="5233563" y="2384148"/>
                </a:cubicBezTo>
                <a:cubicBezTo>
                  <a:pt x="5233563" y="2430768"/>
                  <a:pt x="5195771" y="2468560"/>
                  <a:pt x="5149151" y="2468560"/>
                </a:cubicBezTo>
                <a:cubicBezTo>
                  <a:pt x="5102531" y="2468560"/>
                  <a:pt x="5064739" y="2430768"/>
                  <a:pt x="5064739" y="2384148"/>
                </a:cubicBezTo>
                <a:cubicBezTo>
                  <a:pt x="5064739" y="2337528"/>
                  <a:pt x="5102531" y="2299736"/>
                  <a:pt x="5149151" y="2299736"/>
                </a:cubicBezTo>
                <a:close/>
                <a:moveTo>
                  <a:pt x="4811502" y="2299736"/>
                </a:moveTo>
                <a:cubicBezTo>
                  <a:pt x="4858121" y="2299736"/>
                  <a:pt x="4895914" y="2337528"/>
                  <a:pt x="4895914" y="2384148"/>
                </a:cubicBezTo>
                <a:cubicBezTo>
                  <a:pt x="4895914" y="2430768"/>
                  <a:pt x="4858121" y="2468560"/>
                  <a:pt x="4811502" y="2468560"/>
                </a:cubicBezTo>
                <a:cubicBezTo>
                  <a:pt x="4764881" y="2468560"/>
                  <a:pt x="4727090" y="2430768"/>
                  <a:pt x="4727090" y="2384148"/>
                </a:cubicBezTo>
                <a:cubicBezTo>
                  <a:pt x="4727090" y="2337528"/>
                  <a:pt x="4764881" y="2299736"/>
                  <a:pt x="4811502" y="2299736"/>
                </a:cubicBezTo>
                <a:close/>
                <a:moveTo>
                  <a:pt x="4473853" y="2299736"/>
                </a:moveTo>
                <a:cubicBezTo>
                  <a:pt x="4520473" y="2299736"/>
                  <a:pt x="4558265" y="2337528"/>
                  <a:pt x="4558265" y="2384148"/>
                </a:cubicBezTo>
                <a:cubicBezTo>
                  <a:pt x="4558265" y="2430768"/>
                  <a:pt x="4520473" y="2468560"/>
                  <a:pt x="4473853" y="2468560"/>
                </a:cubicBezTo>
                <a:cubicBezTo>
                  <a:pt x="4427232" y="2468560"/>
                  <a:pt x="4389440" y="2430768"/>
                  <a:pt x="4389440" y="2384148"/>
                </a:cubicBezTo>
                <a:cubicBezTo>
                  <a:pt x="4389440" y="2337528"/>
                  <a:pt x="4427232" y="2299736"/>
                  <a:pt x="4473853" y="2299736"/>
                </a:cubicBezTo>
                <a:close/>
                <a:moveTo>
                  <a:pt x="4136203" y="2299736"/>
                </a:moveTo>
                <a:cubicBezTo>
                  <a:pt x="4182823" y="2299736"/>
                  <a:pt x="4220615" y="2337528"/>
                  <a:pt x="4220615" y="2384148"/>
                </a:cubicBezTo>
                <a:cubicBezTo>
                  <a:pt x="4220615" y="2430768"/>
                  <a:pt x="4182823" y="2468560"/>
                  <a:pt x="4136203" y="2468560"/>
                </a:cubicBezTo>
                <a:cubicBezTo>
                  <a:pt x="4089584" y="2468560"/>
                  <a:pt x="4051791" y="2430768"/>
                  <a:pt x="4051791" y="2384148"/>
                </a:cubicBezTo>
                <a:cubicBezTo>
                  <a:pt x="4051791" y="2337528"/>
                  <a:pt x="4089584" y="2299736"/>
                  <a:pt x="4136203" y="2299736"/>
                </a:cubicBezTo>
                <a:close/>
                <a:moveTo>
                  <a:pt x="3798554" y="2299736"/>
                </a:moveTo>
                <a:cubicBezTo>
                  <a:pt x="3845174" y="2299736"/>
                  <a:pt x="3882966" y="2337528"/>
                  <a:pt x="3882966" y="2384148"/>
                </a:cubicBezTo>
                <a:cubicBezTo>
                  <a:pt x="3882966" y="2430768"/>
                  <a:pt x="3845174" y="2468560"/>
                  <a:pt x="3798554" y="2468560"/>
                </a:cubicBezTo>
                <a:cubicBezTo>
                  <a:pt x="3751934" y="2468560"/>
                  <a:pt x="3714142" y="2430768"/>
                  <a:pt x="3714142" y="2384148"/>
                </a:cubicBezTo>
                <a:cubicBezTo>
                  <a:pt x="3714142" y="2337528"/>
                  <a:pt x="3751934" y="2299736"/>
                  <a:pt x="3798554" y="2299736"/>
                </a:cubicBezTo>
                <a:close/>
                <a:moveTo>
                  <a:pt x="3460905" y="2299736"/>
                </a:moveTo>
                <a:cubicBezTo>
                  <a:pt x="3507525" y="2299736"/>
                  <a:pt x="3545317" y="2337528"/>
                  <a:pt x="3545317" y="2384148"/>
                </a:cubicBezTo>
                <a:cubicBezTo>
                  <a:pt x="3545317" y="2430768"/>
                  <a:pt x="3507525" y="2468560"/>
                  <a:pt x="3460905" y="2468560"/>
                </a:cubicBezTo>
                <a:cubicBezTo>
                  <a:pt x="3414284" y="2468560"/>
                  <a:pt x="3376493" y="2430768"/>
                  <a:pt x="3376493" y="2384148"/>
                </a:cubicBezTo>
                <a:cubicBezTo>
                  <a:pt x="3376493" y="2337528"/>
                  <a:pt x="3414284" y="2299736"/>
                  <a:pt x="3460905" y="2299736"/>
                </a:cubicBezTo>
                <a:close/>
                <a:moveTo>
                  <a:pt x="3123255" y="2299736"/>
                </a:moveTo>
                <a:cubicBezTo>
                  <a:pt x="3169876" y="2299736"/>
                  <a:pt x="3207668" y="2337528"/>
                  <a:pt x="3207668" y="2384148"/>
                </a:cubicBezTo>
                <a:cubicBezTo>
                  <a:pt x="3207668" y="2430768"/>
                  <a:pt x="3169876" y="2468560"/>
                  <a:pt x="3123255" y="2468560"/>
                </a:cubicBezTo>
                <a:cubicBezTo>
                  <a:pt x="3076636" y="2468560"/>
                  <a:pt x="3038843" y="2430768"/>
                  <a:pt x="3038843" y="2384148"/>
                </a:cubicBezTo>
                <a:cubicBezTo>
                  <a:pt x="3038843" y="2337528"/>
                  <a:pt x="3076636" y="2299736"/>
                  <a:pt x="3123255" y="2299736"/>
                </a:cubicBezTo>
                <a:close/>
                <a:moveTo>
                  <a:pt x="2785607" y="2299736"/>
                </a:moveTo>
                <a:cubicBezTo>
                  <a:pt x="2832226" y="2299736"/>
                  <a:pt x="2870019" y="2337528"/>
                  <a:pt x="2870019" y="2384148"/>
                </a:cubicBezTo>
                <a:cubicBezTo>
                  <a:pt x="2870019" y="2430768"/>
                  <a:pt x="2832226" y="2468560"/>
                  <a:pt x="2785607" y="2468560"/>
                </a:cubicBezTo>
                <a:cubicBezTo>
                  <a:pt x="2738986" y="2468560"/>
                  <a:pt x="2701195" y="2430768"/>
                  <a:pt x="2701195" y="2384148"/>
                </a:cubicBezTo>
                <a:cubicBezTo>
                  <a:pt x="2701195" y="2337528"/>
                  <a:pt x="2738986" y="2299736"/>
                  <a:pt x="2785607" y="2299736"/>
                </a:cubicBezTo>
                <a:close/>
                <a:moveTo>
                  <a:pt x="2447957" y="2299736"/>
                </a:moveTo>
                <a:cubicBezTo>
                  <a:pt x="2494578" y="2299736"/>
                  <a:pt x="2532369" y="2337528"/>
                  <a:pt x="2532369" y="2384148"/>
                </a:cubicBezTo>
                <a:cubicBezTo>
                  <a:pt x="2532369" y="2430768"/>
                  <a:pt x="2494578" y="2468560"/>
                  <a:pt x="2447957" y="2468560"/>
                </a:cubicBezTo>
                <a:cubicBezTo>
                  <a:pt x="2401337" y="2468560"/>
                  <a:pt x="2363545" y="2430768"/>
                  <a:pt x="2363545" y="2384148"/>
                </a:cubicBezTo>
                <a:cubicBezTo>
                  <a:pt x="2363545" y="2337528"/>
                  <a:pt x="2401337" y="2299736"/>
                  <a:pt x="2447957" y="2299736"/>
                </a:cubicBezTo>
                <a:close/>
                <a:moveTo>
                  <a:pt x="2110308" y="2299736"/>
                </a:moveTo>
                <a:cubicBezTo>
                  <a:pt x="2156928" y="2299736"/>
                  <a:pt x="2194721" y="2337528"/>
                  <a:pt x="2194721" y="2384148"/>
                </a:cubicBezTo>
                <a:cubicBezTo>
                  <a:pt x="2194721" y="2430768"/>
                  <a:pt x="2156928" y="2468560"/>
                  <a:pt x="2110308" y="2468560"/>
                </a:cubicBezTo>
                <a:cubicBezTo>
                  <a:pt x="2063688" y="2468560"/>
                  <a:pt x="2025896" y="2430768"/>
                  <a:pt x="2025896" y="2384148"/>
                </a:cubicBezTo>
                <a:cubicBezTo>
                  <a:pt x="2025896" y="2337528"/>
                  <a:pt x="2063688" y="2299736"/>
                  <a:pt x="2110308" y="2299736"/>
                </a:cubicBezTo>
                <a:close/>
                <a:moveTo>
                  <a:pt x="1772659" y="2299736"/>
                </a:moveTo>
                <a:cubicBezTo>
                  <a:pt x="1819278" y="2299736"/>
                  <a:pt x="1857071" y="2337528"/>
                  <a:pt x="1857071" y="2384148"/>
                </a:cubicBezTo>
                <a:cubicBezTo>
                  <a:pt x="1857071" y="2430768"/>
                  <a:pt x="1819278" y="2468560"/>
                  <a:pt x="1772659" y="2468560"/>
                </a:cubicBezTo>
                <a:cubicBezTo>
                  <a:pt x="1726039" y="2468560"/>
                  <a:pt x="1688247" y="2430768"/>
                  <a:pt x="1688247" y="2384148"/>
                </a:cubicBezTo>
                <a:cubicBezTo>
                  <a:pt x="1688247" y="2337528"/>
                  <a:pt x="1726039" y="2299736"/>
                  <a:pt x="1772659" y="2299736"/>
                </a:cubicBezTo>
                <a:close/>
                <a:moveTo>
                  <a:pt x="1435014" y="2299736"/>
                </a:moveTo>
                <a:cubicBezTo>
                  <a:pt x="1481630" y="2299736"/>
                  <a:pt x="1519422" y="2337528"/>
                  <a:pt x="1519422" y="2384148"/>
                </a:cubicBezTo>
                <a:cubicBezTo>
                  <a:pt x="1519422" y="2430768"/>
                  <a:pt x="1481630" y="2468560"/>
                  <a:pt x="1435014" y="2468560"/>
                </a:cubicBezTo>
                <a:cubicBezTo>
                  <a:pt x="1388389" y="2468560"/>
                  <a:pt x="1350601" y="2430768"/>
                  <a:pt x="1350601" y="2384148"/>
                </a:cubicBezTo>
                <a:cubicBezTo>
                  <a:pt x="1350601" y="2337528"/>
                  <a:pt x="1388389" y="2299736"/>
                  <a:pt x="1435014" y="2299736"/>
                </a:cubicBezTo>
                <a:close/>
                <a:moveTo>
                  <a:pt x="1097361" y="2299736"/>
                </a:moveTo>
                <a:cubicBezTo>
                  <a:pt x="1143985" y="2299736"/>
                  <a:pt x="1181773" y="2337528"/>
                  <a:pt x="1181773" y="2384148"/>
                </a:cubicBezTo>
                <a:cubicBezTo>
                  <a:pt x="1181773" y="2430768"/>
                  <a:pt x="1143985" y="2468560"/>
                  <a:pt x="1097361" y="2468560"/>
                </a:cubicBezTo>
                <a:cubicBezTo>
                  <a:pt x="1050741" y="2468560"/>
                  <a:pt x="1012948" y="2430768"/>
                  <a:pt x="1012948" y="2384148"/>
                </a:cubicBezTo>
                <a:cubicBezTo>
                  <a:pt x="1012948" y="2337528"/>
                  <a:pt x="1050741" y="2299736"/>
                  <a:pt x="1097361" y="2299736"/>
                </a:cubicBezTo>
                <a:close/>
                <a:moveTo>
                  <a:pt x="759711" y="2299736"/>
                </a:moveTo>
                <a:cubicBezTo>
                  <a:pt x="806331" y="2299736"/>
                  <a:pt x="844124" y="2337528"/>
                  <a:pt x="844124" y="2384148"/>
                </a:cubicBezTo>
                <a:cubicBezTo>
                  <a:pt x="844124" y="2430768"/>
                  <a:pt x="806331" y="2468560"/>
                  <a:pt x="759711" y="2468560"/>
                </a:cubicBezTo>
                <a:cubicBezTo>
                  <a:pt x="713096" y="2468560"/>
                  <a:pt x="675299" y="2430768"/>
                  <a:pt x="675299" y="2384148"/>
                </a:cubicBezTo>
                <a:cubicBezTo>
                  <a:pt x="675299" y="2337528"/>
                  <a:pt x="713096" y="2299736"/>
                  <a:pt x="759711" y="2299736"/>
                </a:cubicBezTo>
                <a:close/>
                <a:moveTo>
                  <a:pt x="422066" y="2299736"/>
                </a:moveTo>
                <a:cubicBezTo>
                  <a:pt x="468682" y="2299736"/>
                  <a:pt x="506480" y="2337528"/>
                  <a:pt x="506480" y="2384148"/>
                </a:cubicBezTo>
                <a:cubicBezTo>
                  <a:pt x="506480" y="2430768"/>
                  <a:pt x="468682" y="2468560"/>
                  <a:pt x="422066" y="2468560"/>
                </a:cubicBezTo>
                <a:cubicBezTo>
                  <a:pt x="375442" y="2468560"/>
                  <a:pt x="337653" y="2430768"/>
                  <a:pt x="337653" y="2384148"/>
                </a:cubicBezTo>
                <a:cubicBezTo>
                  <a:pt x="337653" y="2337528"/>
                  <a:pt x="375442" y="2299736"/>
                  <a:pt x="422066" y="2299736"/>
                </a:cubicBezTo>
                <a:close/>
                <a:moveTo>
                  <a:pt x="84412" y="2299736"/>
                </a:moveTo>
                <a:cubicBezTo>
                  <a:pt x="131037" y="2299736"/>
                  <a:pt x="168826" y="2337528"/>
                  <a:pt x="168826" y="2384148"/>
                </a:cubicBezTo>
                <a:cubicBezTo>
                  <a:pt x="168826" y="2430768"/>
                  <a:pt x="131037" y="2468560"/>
                  <a:pt x="84412" y="2468560"/>
                </a:cubicBezTo>
                <a:cubicBezTo>
                  <a:pt x="37793" y="2468560"/>
                  <a:pt x="0" y="2430768"/>
                  <a:pt x="0" y="2384148"/>
                </a:cubicBezTo>
                <a:cubicBezTo>
                  <a:pt x="0" y="2337528"/>
                  <a:pt x="37793" y="2299736"/>
                  <a:pt x="84412" y="2299736"/>
                </a:cubicBezTo>
                <a:close/>
                <a:moveTo>
                  <a:pt x="7850345" y="1962086"/>
                </a:moveTo>
                <a:cubicBezTo>
                  <a:pt x="7896964" y="1962086"/>
                  <a:pt x="7934757" y="1999879"/>
                  <a:pt x="7934757" y="2046499"/>
                </a:cubicBezTo>
                <a:cubicBezTo>
                  <a:pt x="7934757" y="2093119"/>
                  <a:pt x="7896964" y="2130911"/>
                  <a:pt x="7850345" y="2130911"/>
                </a:cubicBezTo>
                <a:cubicBezTo>
                  <a:pt x="7803725" y="2130911"/>
                  <a:pt x="7765933" y="2093119"/>
                  <a:pt x="7765933" y="2046499"/>
                </a:cubicBezTo>
                <a:cubicBezTo>
                  <a:pt x="7765933" y="1999879"/>
                  <a:pt x="7803725" y="1962086"/>
                  <a:pt x="7850345" y="1962086"/>
                </a:cubicBezTo>
                <a:close/>
                <a:moveTo>
                  <a:pt x="7512695" y="1962086"/>
                </a:moveTo>
                <a:cubicBezTo>
                  <a:pt x="7559315" y="1962086"/>
                  <a:pt x="7597109" y="1999879"/>
                  <a:pt x="7597109" y="2046499"/>
                </a:cubicBezTo>
                <a:cubicBezTo>
                  <a:pt x="7597109" y="2093119"/>
                  <a:pt x="7559315" y="2130911"/>
                  <a:pt x="7512695" y="2130911"/>
                </a:cubicBezTo>
                <a:cubicBezTo>
                  <a:pt x="7466075" y="2130911"/>
                  <a:pt x="7428283" y="2093119"/>
                  <a:pt x="7428283" y="2046499"/>
                </a:cubicBezTo>
                <a:cubicBezTo>
                  <a:pt x="7428283" y="1999879"/>
                  <a:pt x="7466075" y="1962086"/>
                  <a:pt x="7512695" y="1962086"/>
                </a:cubicBezTo>
                <a:close/>
                <a:moveTo>
                  <a:pt x="7175045" y="1962086"/>
                </a:moveTo>
                <a:cubicBezTo>
                  <a:pt x="7221666" y="1962086"/>
                  <a:pt x="7259458" y="1999879"/>
                  <a:pt x="7259458" y="2046499"/>
                </a:cubicBezTo>
                <a:cubicBezTo>
                  <a:pt x="7259458" y="2093119"/>
                  <a:pt x="7221666" y="2130911"/>
                  <a:pt x="7175045" y="2130911"/>
                </a:cubicBezTo>
                <a:cubicBezTo>
                  <a:pt x="7128427" y="2130911"/>
                  <a:pt x="7090633" y="2093119"/>
                  <a:pt x="7090633" y="2046499"/>
                </a:cubicBezTo>
                <a:cubicBezTo>
                  <a:pt x="7090633" y="1999879"/>
                  <a:pt x="7128427" y="1962086"/>
                  <a:pt x="7175045" y="1962086"/>
                </a:cubicBezTo>
                <a:close/>
                <a:moveTo>
                  <a:pt x="6837397" y="1962086"/>
                </a:moveTo>
                <a:cubicBezTo>
                  <a:pt x="6884017" y="1962086"/>
                  <a:pt x="6921809" y="1999879"/>
                  <a:pt x="6921809" y="2046499"/>
                </a:cubicBezTo>
                <a:cubicBezTo>
                  <a:pt x="6921809" y="2093119"/>
                  <a:pt x="6884017" y="2130911"/>
                  <a:pt x="6837397" y="2130911"/>
                </a:cubicBezTo>
                <a:cubicBezTo>
                  <a:pt x="6790777" y="2130911"/>
                  <a:pt x="6752985" y="2093119"/>
                  <a:pt x="6752985" y="2046499"/>
                </a:cubicBezTo>
                <a:cubicBezTo>
                  <a:pt x="6752985" y="1999879"/>
                  <a:pt x="6790777" y="1962086"/>
                  <a:pt x="6837397" y="1962086"/>
                </a:cubicBezTo>
                <a:close/>
                <a:moveTo>
                  <a:pt x="6499747" y="1962086"/>
                </a:moveTo>
                <a:cubicBezTo>
                  <a:pt x="6546368" y="1962086"/>
                  <a:pt x="6584161" y="1999879"/>
                  <a:pt x="6584161" y="2046499"/>
                </a:cubicBezTo>
                <a:cubicBezTo>
                  <a:pt x="6584161" y="2093119"/>
                  <a:pt x="6546368" y="2130911"/>
                  <a:pt x="6499747" y="2130911"/>
                </a:cubicBezTo>
                <a:cubicBezTo>
                  <a:pt x="6453127" y="2130911"/>
                  <a:pt x="6415335" y="2093119"/>
                  <a:pt x="6415335" y="2046499"/>
                </a:cubicBezTo>
                <a:cubicBezTo>
                  <a:pt x="6415335" y="1999879"/>
                  <a:pt x="6453127" y="1962086"/>
                  <a:pt x="6499747" y="1962086"/>
                </a:cubicBezTo>
                <a:close/>
                <a:moveTo>
                  <a:pt x="6162098" y="1962086"/>
                </a:moveTo>
                <a:cubicBezTo>
                  <a:pt x="6208719" y="1962086"/>
                  <a:pt x="6246510" y="1999879"/>
                  <a:pt x="6246510" y="2046499"/>
                </a:cubicBezTo>
                <a:cubicBezTo>
                  <a:pt x="6246510" y="2093119"/>
                  <a:pt x="6208719" y="2130911"/>
                  <a:pt x="6162098" y="2130911"/>
                </a:cubicBezTo>
                <a:cubicBezTo>
                  <a:pt x="6115479" y="2130911"/>
                  <a:pt x="6077686" y="2093119"/>
                  <a:pt x="6077686" y="2046499"/>
                </a:cubicBezTo>
                <a:cubicBezTo>
                  <a:pt x="6077686" y="1999879"/>
                  <a:pt x="6115479" y="1962086"/>
                  <a:pt x="6162098" y="1962086"/>
                </a:cubicBezTo>
                <a:close/>
                <a:moveTo>
                  <a:pt x="5824449" y="1962086"/>
                </a:moveTo>
                <a:cubicBezTo>
                  <a:pt x="5871069" y="1962086"/>
                  <a:pt x="5908861" y="1999879"/>
                  <a:pt x="5908861" y="2046499"/>
                </a:cubicBezTo>
                <a:cubicBezTo>
                  <a:pt x="5908861" y="2093119"/>
                  <a:pt x="5871069" y="2130911"/>
                  <a:pt x="5824449" y="2130911"/>
                </a:cubicBezTo>
                <a:cubicBezTo>
                  <a:pt x="5777829" y="2130911"/>
                  <a:pt x="5740037" y="2093119"/>
                  <a:pt x="5740037" y="2046499"/>
                </a:cubicBezTo>
                <a:cubicBezTo>
                  <a:pt x="5740037" y="1999879"/>
                  <a:pt x="5777829" y="1962086"/>
                  <a:pt x="5824449" y="1962086"/>
                </a:cubicBezTo>
                <a:close/>
                <a:moveTo>
                  <a:pt x="5486800" y="1962086"/>
                </a:moveTo>
                <a:cubicBezTo>
                  <a:pt x="5533421" y="1962086"/>
                  <a:pt x="5571212" y="1999879"/>
                  <a:pt x="5571212" y="2046499"/>
                </a:cubicBezTo>
                <a:cubicBezTo>
                  <a:pt x="5571212" y="2093119"/>
                  <a:pt x="5533421" y="2130911"/>
                  <a:pt x="5486800" y="2130911"/>
                </a:cubicBezTo>
                <a:cubicBezTo>
                  <a:pt x="5440179" y="2130911"/>
                  <a:pt x="5402388" y="2093119"/>
                  <a:pt x="5402388" y="2046499"/>
                </a:cubicBezTo>
                <a:cubicBezTo>
                  <a:pt x="5402388" y="1999879"/>
                  <a:pt x="5440179" y="1962086"/>
                  <a:pt x="5486800" y="1962086"/>
                </a:cubicBezTo>
                <a:close/>
                <a:moveTo>
                  <a:pt x="5149151" y="1962086"/>
                </a:moveTo>
                <a:cubicBezTo>
                  <a:pt x="5195771" y="1962086"/>
                  <a:pt x="5233563" y="1999879"/>
                  <a:pt x="5233563" y="2046499"/>
                </a:cubicBezTo>
                <a:cubicBezTo>
                  <a:pt x="5233563" y="2093119"/>
                  <a:pt x="5195771" y="2130911"/>
                  <a:pt x="5149151" y="2130911"/>
                </a:cubicBezTo>
                <a:cubicBezTo>
                  <a:pt x="5102531" y="2130911"/>
                  <a:pt x="5064739" y="2093119"/>
                  <a:pt x="5064739" y="2046499"/>
                </a:cubicBezTo>
                <a:cubicBezTo>
                  <a:pt x="5064739" y="1999879"/>
                  <a:pt x="5102531" y="1962086"/>
                  <a:pt x="5149151" y="1962086"/>
                </a:cubicBezTo>
                <a:close/>
                <a:moveTo>
                  <a:pt x="4811502" y="1962086"/>
                </a:moveTo>
                <a:cubicBezTo>
                  <a:pt x="4858121" y="1962086"/>
                  <a:pt x="4895914" y="1999879"/>
                  <a:pt x="4895914" y="2046499"/>
                </a:cubicBezTo>
                <a:cubicBezTo>
                  <a:pt x="4895914" y="2093119"/>
                  <a:pt x="4858121" y="2130911"/>
                  <a:pt x="4811502" y="2130911"/>
                </a:cubicBezTo>
                <a:cubicBezTo>
                  <a:pt x="4764881" y="2130911"/>
                  <a:pt x="4727090" y="2093119"/>
                  <a:pt x="4727090" y="2046499"/>
                </a:cubicBezTo>
                <a:cubicBezTo>
                  <a:pt x="4727090" y="1999879"/>
                  <a:pt x="4764881" y="1962086"/>
                  <a:pt x="4811502" y="1962086"/>
                </a:cubicBezTo>
                <a:close/>
                <a:moveTo>
                  <a:pt x="4473853" y="1962086"/>
                </a:moveTo>
                <a:cubicBezTo>
                  <a:pt x="4520473" y="1962086"/>
                  <a:pt x="4558265" y="1999879"/>
                  <a:pt x="4558265" y="2046499"/>
                </a:cubicBezTo>
                <a:cubicBezTo>
                  <a:pt x="4558265" y="2093119"/>
                  <a:pt x="4520473" y="2130911"/>
                  <a:pt x="4473853" y="2130911"/>
                </a:cubicBezTo>
                <a:cubicBezTo>
                  <a:pt x="4427232" y="2130911"/>
                  <a:pt x="4389440" y="2093119"/>
                  <a:pt x="4389440" y="2046499"/>
                </a:cubicBezTo>
                <a:cubicBezTo>
                  <a:pt x="4389440" y="1999879"/>
                  <a:pt x="4427232" y="1962086"/>
                  <a:pt x="4473853" y="1962086"/>
                </a:cubicBezTo>
                <a:close/>
                <a:moveTo>
                  <a:pt x="4136203" y="1962086"/>
                </a:moveTo>
                <a:cubicBezTo>
                  <a:pt x="4182823" y="1962086"/>
                  <a:pt x="4220615" y="1999879"/>
                  <a:pt x="4220615" y="2046499"/>
                </a:cubicBezTo>
                <a:cubicBezTo>
                  <a:pt x="4220615" y="2093119"/>
                  <a:pt x="4182823" y="2130911"/>
                  <a:pt x="4136203" y="2130911"/>
                </a:cubicBezTo>
                <a:cubicBezTo>
                  <a:pt x="4089584" y="2130911"/>
                  <a:pt x="4051791" y="2093119"/>
                  <a:pt x="4051791" y="2046499"/>
                </a:cubicBezTo>
                <a:cubicBezTo>
                  <a:pt x="4051791" y="1999879"/>
                  <a:pt x="4089584" y="1962086"/>
                  <a:pt x="4136203" y="1962086"/>
                </a:cubicBezTo>
                <a:close/>
                <a:moveTo>
                  <a:pt x="3798554" y="1962086"/>
                </a:moveTo>
                <a:cubicBezTo>
                  <a:pt x="3845174" y="1962086"/>
                  <a:pt x="3882966" y="1999879"/>
                  <a:pt x="3882966" y="2046499"/>
                </a:cubicBezTo>
                <a:cubicBezTo>
                  <a:pt x="3882966" y="2093119"/>
                  <a:pt x="3845174" y="2130911"/>
                  <a:pt x="3798554" y="2130911"/>
                </a:cubicBezTo>
                <a:cubicBezTo>
                  <a:pt x="3751934" y="2130911"/>
                  <a:pt x="3714142" y="2093119"/>
                  <a:pt x="3714142" y="2046499"/>
                </a:cubicBezTo>
                <a:cubicBezTo>
                  <a:pt x="3714142" y="1999879"/>
                  <a:pt x="3751934" y="1962086"/>
                  <a:pt x="3798554" y="1962086"/>
                </a:cubicBezTo>
                <a:close/>
                <a:moveTo>
                  <a:pt x="3460905" y="1962086"/>
                </a:moveTo>
                <a:cubicBezTo>
                  <a:pt x="3507525" y="1962086"/>
                  <a:pt x="3545317" y="1999879"/>
                  <a:pt x="3545317" y="2046499"/>
                </a:cubicBezTo>
                <a:cubicBezTo>
                  <a:pt x="3545317" y="2093119"/>
                  <a:pt x="3507525" y="2130911"/>
                  <a:pt x="3460905" y="2130911"/>
                </a:cubicBezTo>
                <a:cubicBezTo>
                  <a:pt x="3414284" y="2130911"/>
                  <a:pt x="3376493" y="2093119"/>
                  <a:pt x="3376493" y="2046499"/>
                </a:cubicBezTo>
                <a:cubicBezTo>
                  <a:pt x="3376493" y="1999879"/>
                  <a:pt x="3414284" y="1962086"/>
                  <a:pt x="3460905" y="1962086"/>
                </a:cubicBezTo>
                <a:close/>
                <a:moveTo>
                  <a:pt x="3123255" y="1962086"/>
                </a:moveTo>
                <a:cubicBezTo>
                  <a:pt x="3169876" y="1962086"/>
                  <a:pt x="3207668" y="1999879"/>
                  <a:pt x="3207668" y="2046499"/>
                </a:cubicBezTo>
                <a:cubicBezTo>
                  <a:pt x="3207668" y="2093119"/>
                  <a:pt x="3169876" y="2130911"/>
                  <a:pt x="3123255" y="2130911"/>
                </a:cubicBezTo>
                <a:cubicBezTo>
                  <a:pt x="3076636" y="2130911"/>
                  <a:pt x="3038843" y="2093119"/>
                  <a:pt x="3038843" y="2046499"/>
                </a:cubicBezTo>
                <a:cubicBezTo>
                  <a:pt x="3038843" y="1999879"/>
                  <a:pt x="3076636" y="1962086"/>
                  <a:pt x="3123255" y="1962086"/>
                </a:cubicBezTo>
                <a:close/>
                <a:moveTo>
                  <a:pt x="2785607" y="1962086"/>
                </a:moveTo>
                <a:cubicBezTo>
                  <a:pt x="2832226" y="1962086"/>
                  <a:pt x="2870019" y="1999879"/>
                  <a:pt x="2870019" y="2046499"/>
                </a:cubicBezTo>
                <a:cubicBezTo>
                  <a:pt x="2870019" y="2093119"/>
                  <a:pt x="2832226" y="2130911"/>
                  <a:pt x="2785607" y="2130911"/>
                </a:cubicBezTo>
                <a:cubicBezTo>
                  <a:pt x="2738986" y="2130911"/>
                  <a:pt x="2701195" y="2093119"/>
                  <a:pt x="2701195" y="2046499"/>
                </a:cubicBezTo>
                <a:cubicBezTo>
                  <a:pt x="2701195" y="1999879"/>
                  <a:pt x="2738986" y="1962086"/>
                  <a:pt x="2785607" y="1962086"/>
                </a:cubicBezTo>
                <a:close/>
                <a:moveTo>
                  <a:pt x="2447957" y="1962086"/>
                </a:moveTo>
                <a:cubicBezTo>
                  <a:pt x="2494578" y="1962086"/>
                  <a:pt x="2532369" y="1999879"/>
                  <a:pt x="2532369" y="2046499"/>
                </a:cubicBezTo>
                <a:cubicBezTo>
                  <a:pt x="2532369" y="2093119"/>
                  <a:pt x="2494578" y="2130911"/>
                  <a:pt x="2447957" y="2130911"/>
                </a:cubicBezTo>
                <a:cubicBezTo>
                  <a:pt x="2401337" y="2130911"/>
                  <a:pt x="2363545" y="2093119"/>
                  <a:pt x="2363545" y="2046499"/>
                </a:cubicBezTo>
                <a:cubicBezTo>
                  <a:pt x="2363545" y="1999879"/>
                  <a:pt x="2401337" y="1962086"/>
                  <a:pt x="2447957" y="1962086"/>
                </a:cubicBezTo>
                <a:close/>
                <a:moveTo>
                  <a:pt x="2110308" y="1962086"/>
                </a:moveTo>
                <a:cubicBezTo>
                  <a:pt x="2156928" y="1962086"/>
                  <a:pt x="2194721" y="1999879"/>
                  <a:pt x="2194721" y="2046499"/>
                </a:cubicBezTo>
                <a:cubicBezTo>
                  <a:pt x="2194721" y="2093119"/>
                  <a:pt x="2156928" y="2130911"/>
                  <a:pt x="2110308" y="2130911"/>
                </a:cubicBezTo>
                <a:cubicBezTo>
                  <a:pt x="2063688" y="2130911"/>
                  <a:pt x="2025896" y="2093119"/>
                  <a:pt x="2025896" y="2046499"/>
                </a:cubicBezTo>
                <a:cubicBezTo>
                  <a:pt x="2025896" y="1999879"/>
                  <a:pt x="2063688" y="1962086"/>
                  <a:pt x="2110308" y="1962086"/>
                </a:cubicBezTo>
                <a:close/>
                <a:moveTo>
                  <a:pt x="1772659" y="1962086"/>
                </a:moveTo>
                <a:cubicBezTo>
                  <a:pt x="1819278" y="1962086"/>
                  <a:pt x="1857071" y="1999879"/>
                  <a:pt x="1857071" y="2046499"/>
                </a:cubicBezTo>
                <a:cubicBezTo>
                  <a:pt x="1857071" y="2093119"/>
                  <a:pt x="1819278" y="2130911"/>
                  <a:pt x="1772659" y="2130911"/>
                </a:cubicBezTo>
                <a:cubicBezTo>
                  <a:pt x="1726039" y="2130911"/>
                  <a:pt x="1688247" y="2093119"/>
                  <a:pt x="1688247" y="2046499"/>
                </a:cubicBezTo>
                <a:cubicBezTo>
                  <a:pt x="1688247" y="1999879"/>
                  <a:pt x="1726039" y="1962086"/>
                  <a:pt x="1772659" y="1962086"/>
                </a:cubicBezTo>
                <a:close/>
                <a:moveTo>
                  <a:pt x="1435014" y="1962086"/>
                </a:moveTo>
                <a:cubicBezTo>
                  <a:pt x="1481630" y="1962086"/>
                  <a:pt x="1519422" y="1999879"/>
                  <a:pt x="1519422" y="2046499"/>
                </a:cubicBezTo>
                <a:cubicBezTo>
                  <a:pt x="1519422" y="2093119"/>
                  <a:pt x="1481630" y="2130911"/>
                  <a:pt x="1435014" y="2130911"/>
                </a:cubicBezTo>
                <a:cubicBezTo>
                  <a:pt x="1388389" y="2130911"/>
                  <a:pt x="1350601" y="2093119"/>
                  <a:pt x="1350601" y="2046499"/>
                </a:cubicBezTo>
                <a:cubicBezTo>
                  <a:pt x="1350601" y="1999879"/>
                  <a:pt x="1388389" y="1962086"/>
                  <a:pt x="1435014" y="1962086"/>
                </a:cubicBezTo>
                <a:close/>
                <a:moveTo>
                  <a:pt x="1097361" y="1962086"/>
                </a:moveTo>
                <a:cubicBezTo>
                  <a:pt x="1143985" y="1962086"/>
                  <a:pt x="1181773" y="1999879"/>
                  <a:pt x="1181773" y="2046499"/>
                </a:cubicBezTo>
                <a:cubicBezTo>
                  <a:pt x="1181773" y="2093119"/>
                  <a:pt x="1143985" y="2130911"/>
                  <a:pt x="1097361" y="2130911"/>
                </a:cubicBezTo>
                <a:cubicBezTo>
                  <a:pt x="1050741" y="2130911"/>
                  <a:pt x="1012948" y="2093119"/>
                  <a:pt x="1012948" y="2046499"/>
                </a:cubicBezTo>
                <a:cubicBezTo>
                  <a:pt x="1012948" y="1999879"/>
                  <a:pt x="1050741" y="1962086"/>
                  <a:pt x="1097361" y="1962086"/>
                </a:cubicBezTo>
                <a:close/>
                <a:moveTo>
                  <a:pt x="759711" y="1962086"/>
                </a:moveTo>
                <a:cubicBezTo>
                  <a:pt x="806331" y="1962086"/>
                  <a:pt x="844124" y="1999879"/>
                  <a:pt x="844124" y="2046499"/>
                </a:cubicBezTo>
                <a:cubicBezTo>
                  <a:pt x="844124" y="2093119"/>
                  <a:pt x="806331" y="2130911"/>
                  <a:pt x="759711" y="2130911"/>
                </a:cubicBezTo>
                <a:cubicBezTo>
                  <a:pt x="713096" y="2130911"/>
                  <a:pt x="675299" y="2093119"/>
                  <a:pt x="675299" y="2046499"/>
                </a:cubicBezTo>
                <a:cubicBezTo>
                  <a:pt x="675299" y="1999879"/>
                  <a:pt x="713096" y="1962086"/>
                  <a:pt x="759711" y="1962086"/>
                </a:cubicBezTo>
                <a:close/>
                <a:moveTo>
                  <a:pt x="422066" y="1962086"/>
                </a:moveTo>
                <a:cubicBezTo>
                  <a:pt x="468682" y="1962086"/>
                  <a:pt x="506480" y="1999879"/>
                  <a:pt x="506480" y="2046499"/>
                </a:cubicBezTo>
                <a:cubicBezTo>
                  <a:pt x="506480" y="2093119"/>
                  <a:pt x="468682" y="2130911"/>
                  <a:pt x="422066" y="2130911"/>
                </a:cubicBezTo>
                <a:cubicBezTo>
                  <a:pt x="375442" y="2130911"/>
                  <a:pt x="337653" y="2093119"/>
                  <a:pt x="337653" y="2046499"/>
                </a:cubicBezTo>
                <a:cubicBezTo>
                  <a:pt x="337653" y="1999879"/>
                  <a:pt x="375442" y="1962086"/>
                  <a:pt x="422066" y="1962086"/>
                </a:cubicBezTo>
                <a:close/>
                <a:moveTo>
                  <a:pt x="84412" y="1962086"/>
                </a:moveTo>
                <a:cubicBezTo>
                  <a:pt x="131037" y="1962086"/>
                  <a:pt x="168826" y="1999879"/>
                  <a:pt x="168826" y="2046499"/>
                </a:cubicBezTo>
                <a:cubicBezTo>
                  <a:pt x="168826" y="2093119"/>
                  <a:pt x="131037" y="2130911"/>
                  <a:pt x="84412" y="2130911"/>
                </a:cubicBezTo>
                <a:cubicBezTo>
                  <a:pt x="37793" y="2130911"/>
                  <a:pt x="0" y="2093119"/>
                  <a:pt x="0" y="2046499"/>
                </a:cubicBezTo>
                <a:cubicBezTo>
                  <a:pt x="0" y="1999879"/>
                  <a:pt x="37793" y="1962086"/>
                  <a:pt x="84412" y="1962086"/>
                </a:cubicBezTo>
                <a:close/>
                <a:moveTo>
                  <a:pt x="7850345" y="1624438"/>
                </a:moveTo>
                <a:cubicBezTo>
                  <a:pt x="7896964" y="1624438"/>
                  <a:pt x="7934757" y="1662229"/>
                  <a:pt x="7934757" y="1708850"/>
                </a:cubicBezTo>
                <a:cubicBezTo>
                  <a:pt x="7934757" y="1755469"/>
                  <a:pt x="7896964" y="1793262"/>
                  <a:pt x="7850345" y="1793262"/>
                </a:cubicBezTo>
                <a:cubicBezTo>
                  <a:pt x="7803725" y="1793262"/>
                  <a:pt x="7765933" y="1755469"/>
                  <a:pt x="7765933" y="1708850"/>
                </a:cubicBezTo>
                <a:cubicBezTo>
                  <a:pt x="7765933" y="1662229"/>
                  <a:pt x="7803725" y="1624438"/>
                  <a:pt x="7850345" y="1624438"/>
                </a:cubicBezTo>
                <a:close/>
                <a:moveTo>
                  <a:pt x="7512695" y="1624438"/>
                </a:moveTo>
                <a:cubicBezTo>
                  <a:pt x="7559315" y="1624438"/>
                  <a:pt x="7597109" y="1662229"/>
                  <a:pt x="7597109" y="1708850"/>
                </a:cubicBezTo>
                <a:cubicBezTo>
                  <a:pt x="7597109" y="1755469"/>
                  <a:pt x="7559315" y="1793262"/>
                  <a:pt x="7512695" y="1793262"/>
                </a:cubicBezTo>
                <a:cubicBezTo>
                  <a:pt x="7466075" y="1793262"/>
                  <a:pt x="7428283" y="1755469"/>
                  <a:pt x="7428283" y="1708850"/>
                </a:cubicBezTo>
                <a:cubicBezTo>
                  <a:pt x="7428283" y="1662229"/>
                  <a:pt x="7466075" y="1624438"/>
                  <a:pt x="7512695" y="1624438"/>
                </a:cubicBezTo>
                <a:close/>
                <a:moveTo>
                  <a:pt x="7175045" y="1624438"/>
                </a:moveTo>
                <a:cubicBezTo>
                  <a:pt x="7221666" y="1624438"/>
                  <a:pt x="7259458" y="1662229"/>
                  <a:pt x="7259458" y="1708850"/>
                </a:cubicBezTo>
                <a:cubicBezTo>
                  <a:pt x="7259458" y="1755469"/>
                  <a:pt x="7221666" y="1793262"/>
                  <a:pt x="7175045" y="1793262"/>
                </a:cubicBezTo>
                <a:cubicBezTo>
                  <a:pt x="7128427" y="1793262"/>
                  <a:pt x="7090633" y="1755469"/>
                  <a:pt x="7090633" y="1708850"/>
                </a:cubicBezTo>
                <a:cubicBezTo>
                  <a:pt x="7090633" y="1662229"/>
                  <a:pt x="7128427" y="1624438"/>
                  <a:pt x="7175045" y="1624438"/>
                </a:cubicBezTo>
                <a:close/>
                <a:moveTo>
                  <a:pt x="6837397" y="1624438"/>
                </a:moveTo>
                <a:cubicBezTo>
                  <a:pt x="6884017" y="1624438"/>
                  <a:pt x="6921809" y="1662229"/>
                  <a:pt x="6921809" y="1708850"/>
                </a:cubicBezTo>
                <a:cubicBezTo>
                  <a:pt x="6921809" y="1755469"/>
                  <a:pt x="6884017" y="1793262"/>
                  <a:pt x="6837397" y="1793262"/>
                </a:cubicBezTo>
                <a:cubicBezTo>
                  <a:pt x="6790777" y="1793262"/>
                  <a:pt x="6752985" y="1755469"/>
                  <a:pt x="6752985" y="1708850"/>
                </a:cubicBezTo>
                <a:cubicBezTo>
                  <a:pt x="6752985" y="1662229"/>
                  <a:pt x="6790777" y="1624438"/>
                  <a:pt x="6837397" y="1624438"/>
                </a:cubicBezTo>
                <a:close/>
                <a:moveTo>
                  <a:pt x="6499747" y="1624438"/>
                </a:moveTo>
                <a:cubicBezTo>
                  <a:pt x="6546368" y="1624438"/>
                  <a:pt x="6584161" y="1662229"/>
                  <a:pt x="6584161" y="1708850"/>
                </a:cubicBezTo>
                <a:cubicBezTo>
                  <a:pt x="6584161" y="1755469"/>
                  <a:pt x="6546368" y="1793262"/>
                  <a:pt x="6499747" y="1793262"/>
                </a:cubicBezTo>
                <a:cubicBezTo>
                  <a:pt x="6453127" y="1793262"/>
                  <a:pt x="6415335" y="1755469"/>
                  <a:pt x="6415335" y="1708850"/>
                </a:cubicBezTo>
                <a:cubicBezTo>
                  <a:pt x="6415335" y="1662229"/>
                  <a:pt x="6453127" y="1624438"/>
                  <a:pt x="6499747" y="1624438"/>
                </a:cubicBezTo>
                <a:close/>
                <a:moveTo>
                  <a:pt x="6162098" y="1624438"/>
                </a:moveTo>
                <a:cubicBezTo>
                  <a:pt x="6208719" y="1624438"/>
                  <a:pt x="6246510" y="1662229"/>
                  <a:pt x="6246510" y="1708850"/>
                </a:cubicBezTo>
                <a:cubicBezTo>
                  <a:pt x="6246510" y="1755469"/>
                  <a:pt x="6208719" y="1793262"/>
                  <a:pt x="6162098" y="1793262"/>
                </a:cubicBezTo>
                <a:cubicBezTo>
                  <a:pt x="6115479" y="1793262"/>
                  <a:pt x="6077686" y="1755469"/>
                  <a:pt x="6077686" y="1708850"/>
                </a:cubicBezTo>
                <a:cubicBezTo>
                  <a:pt x="6077686" y="1662229"/>
                  <a:pt x="6115479" y="1624438"/>
                  <a:pt x="6162098" y="1624438"/>
                </a:cubicBezTo>
                <a:close/>
                <a:moveTo>
                  <a:pt x="5824449" y="1624438"/>
                </a:moveTo>
                <a:cubicBezTo>
                  <a:pt x="5871069" y="1624438"/>
                  <a:pt x="5908861" y="1662229"/>
                  <a:pt x="5908861" y="1708850"/>
                </a:cubicBezTo>
                <a:cubicBezTo>
                  <a:pt x="5908861" y="1755469"/>
                  <a:pt x="5871069" y="1793262"/>
                  <a:pt x="5824449" y="1793262"/>
                </a:cubicBezTo>
                <a:cubicBezTo>
                  <a:pt x="5777829" y="1793262"/>
                  <a:pt x="5740037" y="1755469"/>
                  <a:pt x="5740037" y="1708850"/>
                </a:cubicBezTo>
                <a:cubicBezTo>
                  <a:pt x="5740037" y="1662229"/>
                  <a:pt x="5777829" y="1624438"/>
                  <a:pt x="5824449" y="1624438"/>
                </a:cubicBezTo>
                <a:close/>
                <a:moveTo>
                  <a:pt x="5486800" y="1624438"/>
                </a:moveTo>
                <a:cubicBezTo>
                  <a:pt x="5533421" y="1624438"/>
                  <a:pt x="5571212" y="1662229"/>
                  <a:pt x="5571212" y="1708850"/>
                </a:cubicBezTo>
                <a:cubicBezTo>
                  <a:pt x="5571212" y="1755469"/>
                  <a:pt x="5533421" y="1793262"/>
                  <a:pt x="5486800" y="1793262"/>
                </a:cubicBezTo>
                <a:cubicBezTo>
                  <a:pt x="5440179" y="1793262"/>
                  <a:pt x="5402388" y="1755469"/>
                  <a:pt x="5402388" y="1708850"/>
                </a:cubicBezTo>
                <a:cubicBezTo>
                  <a:pt x="5402388" y="1662229"/>
                  <a:pt x="5440179" y="1624438"/>
                  <a:pt x="5486800" y="1624438"/>
                </a:cubicBezTo>
                <a:close/>
                <a:moveTo>
                  <a:pt x="5149151" y="1624438"/>
                </a:moveTo>
                <a:cubicBezTo>
                  <a:pt x="5195771" y="1624438"/>
                  <a:pt x="5233563" y="1662229"/>
                  <a:pt x="5233563" y="1708850"/>
                </a:cubicBezTo>
                <a:cubicBezTo>
                  <a:pt x="5233563" y="1755469"/>
                  <a:pt x="5195771" y="1793262"/>
                  <a:pt x="5149151" y="1793262"/>
                </a:cubicBezTo>
                <a:cubicBezTo>
                  <a:pt x="5102531" y="1793262"/>
                  <a:pt x="5064739" y="1755469"/>
                  <a:pt x="5064739" y="1708850"/>
                </a:cubicBezTo>
                <a:cubicBezTo>
                  <a:pt x="5064739" y="1662229"/>
                  <a:pt x="5102531" y="1624438"/>
                  <a:pt x="5149151" y="1624438"/>
                </a:cubicBezTo>
                <a:close/>
                <a:moveTo>
                  <a:pt x="4811502" y="1624438"/>
                </a:moveTo>
                <a:cubicBezTo>
                  <a:pt x="4858121" y="1624438"/>
                  <a:pt x="4895914" y="1662229"/>
                  <a:pt x="4895914" y="1708850"/>
                </a:cubicBezTo>
                <a:cubicBezTo>
                  <a:pt x="4895914" y="1755469"/>
                  <a:pt x="4858121" y="1793262"/>
                  <a:pt x="4811502" y="1793262"/>
                </a:cubicBezTo>
                <a:cubicBezTo>
                  <a:pt x="4764881" y="1793262"/>
                  <a:pt x="4727090" y="1755469"/>
                  <a:pt x="4727090" y="1708850"/>
                </a:cubicBezTo>
                <a:cubicBezTo>
                  <a:pt x="4727090" y="1662229"/>
                  <a:pt x="4764881" y="1624438"/>
                  <a:pt x="4811502" y="1624438"/>
                </a:cubicBezTo>
                <a:close/>
                <a:moveTo>
                  <a:pt x="4473853" y="1624438"/>
                </a:moveTo>
                <a:cubicBezTo>
                  <a:pt x="4520473" y="1624438"/>
                  <a:pt x="4558265" y="1662229"/>
                  <a:pt x="4558265" y="1708850"/>
                </a:cubicBezTo>
                <a:cubicBezTo>
                  <a:pt x="4558265" y="1755469"/>
                  <a:pt x="4520473" y="1793262"/>
                  <a:pt x="4473853" y="1793262"/>
                </a:cubicBezTo>
                <a:cubicBezTo>
                  <a:pt x="4427232" y="1793262"/>
                  <a:pt x="4389440" y="1755469"/>
                  <a:pt x="4389440" y="1708850"/>
                </a:cubicBezTo>
                <a:cubicBezTo>
                  <a:pt x="4389440" y="1662229"/>
                  <a:pt x="4427232" y="1624438"/>
                  <a:pt x="4473853" y="1624438"/>
                </a:cubicBezTo>
                <a:close/>
                <a:moveTo>
                  <a:pt x="4136203" y="1624438"/>
                </a:moveTo>
                <a:cubicBezTo>
                  <a:pt x="4182823" y="1624438"/>
                  <a:pt x="4220615" y="1662229"/>
                  <a:pt x="4220615" y="1708850"/>
                </a:cubicBezTo>
                <a:cubicBezTo>
                  <a:pt x="4220615" y="1755469"/>
                  <a:pt x="4182823" y="1793262"/>
                  <a:pt x="4136203" y="1793262"/>
                </a:cubicBezTo>
                <a:cubicBezTo>
                  <a:pt x="4089584" y="1793262"/>
                  <a:pt x="4051791" y="1755469"/>
                  <a:pt x="4051791" y="1708850"/>
                </a:cubicBezTo>
                <a:cubicBezTo>
                  <a:pt x="4051791" y="1662229"/>
                  <a:pt x="4089584" y="1624438"/>
                  <a:pt x="4136203" y="1624438"/>
                </a:cubicBezTo>
                <a:close/>
                <a:moveTo>
                  <a:pt x="3798554" y="1624438"/>
                </a:moveTo>
                <a:cubicBezTo>
                  <a:pt x="3845174" y="1624438"/>
                  <a:pt x="3882966" y="1662229"/>
                  <a:pt x="3882966" y="1708850"/>
                </a:cubicBezTo>
                <a:cubicBezTo>
                  <a:pt x="3882966" y="1755469"/>
                  <a:pt x="3845174" y="1793262"/>
                  <a:pt x="3798554" y="1793262"/>
                </a:cubicBezTo>
                <a:cubicBezTo>
                  <a:pt x="3751934" y="1793262"/>
                  <a:pt x="3714142" y="1755469"/>
                  <a:pt x="3714142" y="1708850"/>
                </a:cubicBezTo>
                <a:cubicBezTo>
                  <a:pt x="3714142" y="1662229"/>
                  <a:pt x="3751934" y="1624438"/>
                  <a:pt x="3798554" y="1624438"/>
                </a:cubicBezTo>
                <a:close/>
                <a:moveTo>
                  <a:pt x="3460905" y="1624438"/>
                </a:moveTo>
                <a:cubicBezTo>
                  <a:pt x="3507525" y="1624438"/>
                  <a:pt x="3545317" y="1662229"/>
                  <a:pt x="3545317" y="1708850"/>
                </a:cubicBezTo>
                <a:cubicBezTo>
                  <a:pt x="3545317" y="1755469"/>
                  <a:pt x="3507525" y="1793262"/>
                  <a:pt x="3460905" y="1793262"/>
                </a:cubicBezTo>
                <a:cubicBezTo>
                  <a:pt x="3414284" y="1793262"/>
                  <a:pt x="3376493" y="1755469"/>
                  <a:pt x="3376493" y="1708850"/>
                </a:cubicBezTo>
                <a:cubicBezTo>
                  <a:pt x="3376493" y="1662229"/>
                  <a:pt x="3414284" y="1624438"/>
                  <a:pt x="3460905" y="1624438"/>
                </a:cubicBezTo>
                <a:close/>
                <a:moveTo>
                  <a:pt x="3123255" y="1624438"/>
                </a:moveTo>
                <a:cubicBezTo>
                  <a:pt x="3169876" y="1624438"/>
                  <a:pt x="3207668" y="1662229"/>
                  <a:pt x="3207668" y="1708850"/>
                </a:cubicBezTo>
                <a:cubicBezTo>
                  <a:pt x="3207668" y="1755469"/>
                  <a:pt x="3169876" y="1793262"/>
                  <a:pt x="3123255" y="1793262"/>
                </a:cubicBezTo>
                <a:cubicBezTo>
                  <a:pt x="3076636" y="1793262"/>
                  <a:pt x="3038843" y="1755469"/>
                  <a:pt x="3038843" y="1708850"/>
                </a:cubicBezTo>
                <a:cubicBezTo>
                  <a:pt x="3038843" y="1662229"/>
                  <a:pt x="3076636" y="1624438"/>
                  <a:pt x="3123255" y="1624438"/>
                </a:cubicBezTo>
                <a:close/>
                <a:moveTo>
                  <a:pt x="2785607" y="1624438"/>
                </a:moveTo>
                <a:cubicBezTo>
                  <a:pt x="2832226" y="1624438"/>
                  <a:pt x="2870019" y="1662229"/>
                  <a:pt x="2870019" y="1708850"/>
                </a:cubicBezTo>
                <a:cubicBezTo>
                  <a:pt x="2870019" y="1755469"/>
                  <a:pt x="2832226" y="1793262"/>
                  <a:pt x="2785607" y="1793262"/>
                </a:cubicBezTo>
                <a:cubicBezTo>
                  <a:pt x="2738986" y="1793262"/>
                  <a:pt x="2701195" y="1755469"/>
                  <a:pt x="2701195" y="1708850"/>
                </a:cubicBezTo>
                <a:cubicBezTo>
                  <a:pt x="2701195" y="1662229"/>
                  <a:pt x="2738986" y="1624438"/>
                  <a:pt x="2785607" y="1624438"/>
                </a:cubicBezTo>
                <a:close/>
                <a:moveTo>
                  <a:pt x="2447957" y="1624438"/>
                </a:moveTo>
                <a:cubicBezTo>
                  <a:pt x="2494578" y="1624438"/>
                  <a:pt x="2532369" y="1662229"/>
                  <a:pt x="2532369" y="1708850"/>
                </a:cubicBezTo>
                <a:cubicBezTo>
                  <a:pt x="2532369" y="1755469"/>
                  <a:pt x="2494578" y="1793262"/>
                  <a:pt x="2447957" y="1793262"/>
                </a:cubicBezTo>
                <a:cubicBezTo>
                  <a:pt x="2401337" y="1793262"/>
                  <a:pt x="2363545" y="1755469"/>
                  <a:pt x="2363545" y="1708850"/>
                </a:cubicBezTo>
                <a:cubicBezTo>
                  <a:pt x="2363545" y="1662229"/>
                  <a:pt x="2401337" y="1624438"/>
                  <a:pt x="2447957" y="1624438"/>
                </a:cubicBezTo>
                <a:close/>
                <a:moveTo>
                  <a:pt x="2110308" y="1624438"/>
                </a:moveTo>
                <a:cubicBezTo>
                  <a:pt x="2156928" y="1624438"/>
                  <a:pt x="2194721" y="1662229"/>
                  <a:pt x="2194721" y="1708850"/>
                </a:cubicBezTo>
                <a:cubicBezTo>
                  <a:pt x="2194721" y="1755469"/>
                  <a:pt x="2156928" y="1793262"/>
                  <a:pt x="2110308" y="1793262"/>
                </a:cubicBezTo>
                <a:cubicBezTo>
                  <a:pt x="2063688" y="1793262"/>
                  <a:pt x="2025896" y="1755469"/>
                  <a:pt x="2025896" y="1708850"/>
                </a:cubicBezTo>
                <a:cubicBezTo>
                  <a:pt x="2025896" y="1662229"/>
                  <a:pt x="2063688" y="1624438"/>
                  <a:pt x="2110308" y="1624438"/>
                </a:cubicBezTo>
                <a:close/>
                <a:moveTo>
                  <a:pt x="1772659" y="1624438"/>
                </a:moveTo>
                <a:cubicBezTo>
                  <a:pt x="1819278" y="1624438"/>
                  <a:pt x="1857071" y="1662229"/>
                  <a:pt x="1857071" y="1708850"/>
                </a:cubicBezTo>
                <a:cubicBezTo>
                  <a:pt x="1857071" y="1755469"/>
                  <a:pt x="1819278" y="1793262"/>
                  <a:pt x="1772659" y="1793262"/>
                </a:cubicBezTo>
                <a:cubicBezTo>
                  <a:pt x="1726039" y="1793262"/>
                  <a:pt x="1688247" y="1755469"/>
                  <a:pt x="1688247" y="1708850"/>
                </a:cubicBezTo>
                <a:cubicBezTo>
                  <a:pt x="1688247" y="1662229"/>
                  <a:pt x="1726039" y="1624438"/>
                  <a:pt x="1772659" y="1624438"/>
                </a:cubicBezTo>
                <a:close/>
                <a:moveTo>
                  <a:pt x="1435014" y="1624438"/>
                </a:moveTo>
                <a:cubicBezTo>
                  <a:pt x="1481630" y="1624438"/>
                  <a:pt x="1519422" y="1662229"/>
                  <a:pt x="1519422" y="1708850"/>
                </a:cubicBezTo>
                <a:cubicBezTo>
                  <a:pt x="1519422" y="1755469"/>
                  <a:pt x="1481630" y="1793262"/>
                  <a:pt x="1435014" y="1793262"/>
                </a:cubicBezTo>
                <a:cubicBezTo>
                  <a:pt x="1388389" y="1793262"/>
                  <a:pt x="1350601" y="1755469"/>
                  <a:pt x="1350601" y="1708850"/>
                </a:cubicBezTo>
                <a:cubicBezTo>
                  <a:pt x="1350601" y="1662229"/>
                  <a:pt x="1388389" y="1624438"/>
                  <a:pt x="1435014" y="1624438"/>
                </a:cubicBezTo>
                <a:close/>
                <a:moveTo>
                  <a:pt x="1097361" y="1624438"/>
                </a:moveTo>
                <a:cubicBezTo>
                  <a:pt x="1143985" y="1624438"/>
                  <a:pt x="1181773" y="1662229"/>
                  <a:pt x="1181773" y="1708850"/>
                </a:cubicBezTo>
                <a:cubicBezTo>
                  <a:pt x="1181773" y="1755469"/>
                  <a:pt x="1143985" y="1793262"/>
                  <a:pt x="1097361" y="1793262"/>
                </a:cubicBezTo>
                <a:cubicBezTo>
                  <a:pt x="1050741" y="1793262"/>
                  <a:pt x="1012948" y="1755469"/>
                  <a:pt x="1012948" y="1708850"/>
                </a:cubicBezTo>
                <a:cubicBezTo>
                  <a:pt x="1012948" y="1662229"/>
                  <a:pt x="1050741" y="1624438"/>
                  <a:pt x="1097361" y="1624438"/>
                </a:cubicBezTo>
                <a:close/>
                <a:moveTo>
                  <a:pt x="759711" y="1624438"/>
                </a:moveTo>
                <a:cubicBezTo>
                  <a:pt x="806331" y="1624438"/>
                  <a:pt x="844124" y="1662229"/>
                  <a:pt x="844124" y="1708850"/>
                </a:cubicBezTo>
                <a:cubicBezTo>
                  <a:pt x="844124" y="1755469"/>
                  <a:pt x="806331" y="1793262"/>
                  <a:pt x="759711" y="1793262"/>
                </a:cubicBezTo>
                <a:cubicBezTo>
                  <a:pt x="713096" y="1793262"/>
                  <a:pt x="675299" y="1755469"/>
                  <a:pt x="675299" y="1708850"/>
                </a:cubicBezTo>
                <a:cubicBezTo>
                  <a:pt x="675299" y="1662229"/>
                  <a:pt x="713096" y="1624438"/>
                  <a:pt x="759711" y="1624438"/>
                </a:cubicBezTo>
                <a:close/>
                <a:moveTo>
                  <a:pt x="422066" y="1624438"/>
                </a:moveTo>
                <a:cubicBezTo>
                  <a:pt x="468682" y="1624438"/>
                  <a:pt x="506480" y="1662229"/>
                  <a:pt x="506480" y="1708850"/>
                </a:cubicBezTo>
                <a:cubicBezTo>
                  <a:pt x="506480" y="1755469"/>
                  <a:pt x="468682" y="1793262"/>
                  <a:pt x="422066" y="1793262"/>
                </a:cubicBezTo>
                <a:cubicBezTo>
                  <a:pt x="375442" y="1793262"/>
                  <a:pt x="337653" y="1755469"/>
                  <a:pt x="337653" y="1708850"/>
                </a:cubicBezTo>
                <a:cubicBezTo>
                  <a:pt x="337653" y="1662229"/>
                  <a:pt x="375442" y="1624438"/>
                  <a:pt x="422066" y="1624438"/>
                </a:cubicBezTo>
                <a:close/>
                <a:moveTo>
                  <a:pt x="84412" y="1624438"/>
                </a:moveTo>
                <a:cubicBezTo>
                  <a:pt x="131037" y="1624438"/>
                  <a:pt x="168826" y="1662229"/>
                  <a:pt x="168826" y="1708850"/>
                </a:cubicBezTo>
                <a:cubicBezTo>
                  <a:pt x="168826" y="1755469"/>
                  <a:pt x="131037" y="1793262"/>
                  <a:pt x="84412" y="1793262"/>
                </a:cubicBezTo>
                <a:cubicBezTo>
                  <a:pt x="37793" y="1793262"/>
                  <a:pt x="0" y="1755469"/>
                  <a:pt x="0" y="1708850"/>
                </a:cubicBezTo>
                <a:cubicBezTo>
                  <a:pt x="0" y="1662229"/>
                  <a:pt x="37793" y="1624438"/>
                  <a:pt x="84412" y="1624438"/>
                </a:cubicBezTo>
                <a:close/>
                <a:moveTo>
                  <a:pt x="7850345" y="1286788"/>
                </a:moveTo>
                <a:cubicBezTo>
                  <a:pt x="7896964" y="1286788"/>
                  <a:pt x="7934757" y="1324580"/>
                  <a:pt x="7934757" y="1371200"/>
                </a:cubicBezTo>
                <a:cubicBezTo>
                  <a:pt x="7934757" y="1417820"/>
                  <a:pt x="7896964" y="1455612"/>
                  <a:pt x="7850345" y="1455612"/>
                </a:cubicBezTo>
                <a:cubicBezTo>
                  <a:pt x="7803725" y="1455612"/>
                  <a:pt x="7765933" y="1417820"/>
                  <a:pt x="7765933" y="1371200"/>
                </a:cubicBezTo>
                <a:cubicBezTo>
                  <a:pt x="7765933" y="1324580"/>
                  <a:pt x="7803725" y="1286788"/>
                  <a:pt x="7850345" y="1286788"/>
                </a:cubicBezTo>
                <a:close/>
                <a:moveTo>
                  <a:pt x="7512695" y="1286788"/>
                </a:moveTo>
                <a:cubicBezTo>
                  <a:pt x="7559315" y="1286788"/>
                  <a:pt x="7597109" y="1324580"/>
                  <a:pt x="7597109" y="1371200"/>
                </a:cubicBezTo>
                <a:cubicBezTo>
                  <a:pt x="7597109" y="1417820"/>
                  <a:pt x="7559315" y="1455612"/>
                  <a:pt x="7512695" y="1455612"/>
                </a:cubicBezTo>
                <a:cubicBezTo>
                  <a:pt x="7466075" y="1455612"/>
                  <a:pt x="7428283" y="1417820"/>
                  <a:pt x="7428283" y="1371200"/>
                </a:cubicBezTo>
                <a:cubicBezTo>
                  <a:pt x="7428283" y="1324580"/>
                  <a:pt x="7466075" y="1286788"/>
                  <a:pt x="7512695" y="1286788"/>
                </a:cubicBezTo>
                <a:close/>
                <a:moveTo>
                  <a:pt x="7175045" y="1286788"/>
                </a:moveTo>
                <a:cubicBezTo>
                  <a:pt x="7221666" y="1286788"/>
                  <a:pt x="7259458" y="1324580"/>
                  <a:pt x="7259458" y="1371200"/>
                </a:cubicBezTo>
                <a:cubicBezTo>
                  <a:pt x="7259458" y="1417820"/>
                  <a:pt x="7221666" y="1455612"/>
                  <a:pt x="7175045" y="1455612"/>
                </a:cubicBezTo>
                <a:cubicBezTo>
                  <a:pt x="7128427" y="1455612"/>
                  <a:pt x="7090633" y="1417820"/>
                  <a:pt x="7090633" y="1371200"/>
                </a:cubicBezTo>
                <a:cubicBezTo>
                  <a:pt x="7090633" y="1324580"/>
                  <a:pt x="7128427" y="1286788"/>
                  <a:pt x="7175045" y="1286788"/>
                </a:cubicBezTo>
                <a:close/>
                <a:moveTo>
                  <a:pt x="6837397" y="1286788"/>
                </a:moveTo>
                <a:cubicBezTo>
                  <a:pt x="6884017" y="1286788"/>
                  <a:pt x="6921809" y="1324580"/>
                  <a:pt x="6921809" y="1371200"/>
                </a:cubicBezTo>
                <a:cubicBezTo>
                  <a:pt x="6921809" y="1417820"/>
                  <a:pt x="6884017" y="1455612"/>
                  <a:pt x="6837397" y="1455612"/>
                </a:cubicBezTo>
                <a:cubicBezTo>
                  <a:pt x="6790777" y="1455612"/>
                  <a:pt x="6752985" y="1417820"/>
                  <a:pt x="6752985" y="1371200"/>
                </a:cubicBezTo>
                <a:cubicBezTo>
                  <a:pt x="6752985" y="1324580"/>
                  <a:pt x="6790777" y="1286788"/>
                  <a:pt x="6837397" y="1286788"/>
                </a:cubicBezTo>
                <a:close/>
                <a:moveTo>
                  <a:pt x="6499747" y="1286788"/>
                </a:moveTo>
                <a:cubicBezTo>
                  <a:pt x="6546368" y="1286788"/>
                  <a:pt x="6584161" y="1324580"/>
                  <a:pt x="6584161" y="1371200"/>
                </a:cubicBezTo>
                <a:cubicBezTo>
                  <a:pt x="6584161" y="1417820"/>
                  <a:pt x="6546368" y="1455612"/>
                  <a:pt x="6499747" y="1455612"/>
                </a:cubicBezTo>
                <a:cubicBezTo>
                  <a:pt x="6453127" y="1455612"/>
                  <a:pt x="6415335" y="1417820"/>
                  <a:pt x="6415335" y="1371200"/>
                </a:cubicBezTo>
                <a:cubicBezTo>
                  <a:pt x="6415335" y="1324580"/>
                  <a:pt x="6453127" y="1286788"/>
                  <a:pt x="6499747" y="1286788"/>
                </a:cubicBezTo>
                <a:close/>
                <a:moveTo>
                  <a:pt x="6162098" y="1286788"/>
                </a:moveTo>
                <a:cubicBezTo>
                  <a:pt x="6208719" y="1286788"/>
                  <a:pt x="6246510" y="1324580"/>
                  <a:pt x="6246510" y="1371200"/>
                </a:cubicBezTo>
                <a:cubicBezTo>
                  <a:pt x="6246510" y="1417820"/>
                  <a:pt x="6208719" y="1455612"/>
                  <a:pt x="6162098" y="1455612"/>
                </a:cubicBezTo>
                <a:cubicBezTo>
                  <a:pt x="6115479" y="1455612"/>
                  <a:pt x="6077686" y="1417820"/>
                  <a:pt x="6077686" y="1371200"/>
                </a:cubicBezTo>
                <a:cubicBezTo>
                  <a:pt x="6077686" y="1324580"/>
                  <a:pt x="6115479" y="1286788"/>
                  <a:pt x="6162098" y="1286788"/>
                </a:cubicBezTo>
                <a:close/>
                <a:moveTo>
                  <a:pt x="5824449" y="1286788"/>
                </a:moveTo>
                <a:cubicBezTo>
                  <a:pt x="5871069" y="1286788"/>
                  <a:pt x="5908861" y="1324580"/>
                  <a:pt x="5908861" y="1371200"/>
                </a:cubicBezTo>
                <a:cubicBezTo>
                  <a:pt x="5908861" y="1417820"/>
                  <a:pt x="5871069" y="1455612"/>
                  <a:pt x="5824449" y="1455612"/>
                </a:cubicBezTo>
                <a:cubicBezTo>
                  <a:pt x="5777829" y="1455612"/>
                  <a:pt x="5740037" y="1417820"/>
                  <a:pt x="5740037" y="1371200"/>
                </a:cubicBezTo>
                <a:cubicBezTo>
                  <a:pt x="5740037" y="1324580"/>
                  <a:pt x="5777829" y="1286788"/>
                  <a:pt x="5824449" y="1286788"/>
                </a:cubicBezTo>
                <a:close/>
                <a:moveTo>
                  <a:pt x="5486800" y="1286788"/>
                </a:moveTo>
                <a:cubicBezTo>
                  <a:pt x="5533421" y="1286788"/>
                  <a:pt x="5571212" y="1324580"/>
                  <a:pt x="5571212" y="1371200"/>
                </a:cubicBezTo>
                <a:cubicBezTo>
                  <a:pt x="5571212" y="1417820"/>
                  <a:pt x="5533421" y="1455612"/>
                  <a:pt x="5486800" y="1455612"/>
                </a:cubicBezTo>
                <a:cubicBezTo>
                  <a:pt x="5440179" y="1455612"/>
                  <a:pt x="5402388" y="1417820"/>
                  <a:pt x="5402388" y="1371200"/>
                </a:cubicBezTo>
                <a:cubicBezTo>
                  <a:pt x="5402388" y="1324580"/>
                  <a:pt x="5440179" y="1286788"/>
                  <a:pt x="5486800" y="1286788"/>
                </a:cubicBezTo>
                <a:close/>
                <a:moveTo>
                  <a:pt x="5149151" y="1286788"/>
                </a:moveTo>
                <a:cubicBezTo>
                  <a:pt x="5195771" y="1286788"/>
                  <a:pt x="5233563" y="1324580"/>
                  <a:pt x="5233563" y="1371200"/>
                </a:cubicBezTo>
                <a:cubicBezTo>
                  <a:pt x="5233563" y="1417820"/>
                  <a:pt x="5195771" y="1455612"/>
                  <a:pt x="5149151" y="1455612"/>
                </a:cubicBezTo>
                <a:cubicBezTo>
                  <a:pt x="5102531" y="1455612"/>
                  <a:pt x="5064739" y="1417820"/>
                  <a:pt x="5064739" y="1371200"/>
                </a:cubicBezTo>
                <a:cubicBezTo>
                  <a:pt x="5064739" y="1324580"/>
                  <a:pt x="5102531" y="1286788"/>
                  <a:pt x="5149151" y="1286788"/>
                </a:cubicBezTo>
                <a:close/>
                <a:moveTo>
                  <a:pt x="4811502" y="1286788"/>
                </a:moveTo>
                <a:cubicBezTo>
                  <a:pt x="4858121" y="1286788"/>
                  <a:pt x="4895914" y="1324580"/>
                  <a:pt x="4895914" y="1371200"/>
                </a:cubicBezTo>
                <a:cubicBezTo>
                  <a:pt x="4895914" y="1417820"/>
                  <a:pt x="4858121" y="1455612"/>
                  <a:pt x="4811502" y="1455612"/>
                </a:cubicBezTo>
                <a:cubicBezTo>
                  <a:pt x="4764881" y="1455612"/>
                  <a:pt x="4727090" y="1417820"/>
                  <a:pt x="4727090" y="1371200"/>
                </a:cubicBezTo>
                <a:cubicBezTo>
                  <a:pt x="4727090" y="1324580"/>
                  <a:pt x="4764881" y="1286788"/>
                  <a:pt x="4811502" y="1286788"/>
                </a:cubicBezTo>
                <a:close/>
                <a:moveTo>
                  <a:pt x="4473853" y="1286788"/>
                </a:moveTo>
                <a:cubicBezTo>
                  <a:pt x="4520473" y="1286788"/>
                  <a:pt x="4558265" y="1324580"/>
                  <a:pt x="4558265" y="1371200"/>
                </a:cubicBezTo>
                <a:cubicBezTo>
                  <a:pt x="4558265" y="1417820"/>
                  <a:pt x="4520473" y="1455612"/>
                  <a:pt x="4473853" y="1455612"/>
                </a:cubicBezTo>
                <a:cubicBezTo>
                  <a:pt x="4427232" y="1455612"/>
                  <a:pt x="4389440" y="1417820"/>
                  <a:pt x="4389440" y="1371200"/>
                </a:cubicBezTo>
                <a:cubicBezTo>
                  <a:pt x="4389440" y="1324580"/>
                  <a:pt x="4427232" y="1286788"/>
                  <a:pt x="4473853" y="1286788"/>
                </a:cubicBezTo>
                <a:close/>
                <a:moveTo>
                  <a:pt x="4136203" y="1286788"/>
                </a:moveTo>
                <a:cubicBezTo>
                  <a:pt x="4182823" y="1286788"/>
                  <a:pt x="4220615" y="1324580"/>
                  <a:pt x="4220615" y="1371200"/>
                </a:cubicBezTo>
                <a:cubicBezTo>
                  <a:pt x="4220615" y="1417820"/>
                  <a:pt x="4182823" y="1455612"/>
                  <a:pt x="4136203" y="1455612"/>
                </a:cubicBezTo>
                <a:cubicBezTo>
                  <a:pt x="4089584" y="1455612"/>
                  <a:pt x="4051791" y="1417820"/>
                  <a:pt x="4051791" y="1371200"/>
                </a:cubicBezTo>
                <a:cubicBezTo>
                  <a:pt x="4051791" y="1324580"/>
                  <a:pt x="4089584" y="1286788"/>
                  <a:pt x="4136203" y="1286788"/>
                </a:cubicBezTo>
                <a:close/>
                <a:moveTo>
                  <a:pt x="3798554" y="1286788"/>
                </a:moveTo>
                <a:cubicBezTo>
                  <a:pt x="3845174" y="1286788"/>
                  <a:pt x="3882966" y="1324580"/>
                  <a:pt x="3882966" y="1371200"/>
                </a:cubicBezTo>
                <a:cubicBezTo>
                  <a:pt x="3882966" y="1417820"/>
                  <a:pt x="3845174" y="1455612"/>
                  <a:pt x="3798554" y="1455612"/>
                </a:cubicBezTo>
                <a:cubicBezTo>
                  <a:pt x="3751934" y="1455612"/>
                  <a:pt x="3714142" y="1417820"/>
                  <a:pt x="3714142" y="1371200"/>
                </a:cubicBezTo>
                <a:cubicBezTo>
                  <a:pt x="3714142" y="1324580"/>
                  <a:pt x="3751934" y="1286788"/>
                  <a:pt x="3798554" y="1286788"/>
                </a:cubicBezTo>
                <a:close/>
                <a:moveTo>
                  <a:pt x="3460905" y="1286788"/>
                </a:moveTo>
                <a:cubicBezTo>
                  <a:pt x="3507525" y="1286788"/>
                  <a:pt x="3545317" y="1324580"/>
                  <a:pt x="3545317" y="1371200"/>
                </a:cubicBezTo>
                <a:cubicBezTo>
                  <a:pt x="3545317" y="1417820"/>
                  <a:pt x="3507525" y="1455612"/>
                  <a:pt x="3460905" y="1455612"/>
                </a:cubicBezTo>
                <a:cubicBezTo>
                  <a:pt x="3414284" y="1455612"/>
                  <a:pt x="3376493" y="1417820"/>
                  <a:pt x="3376493" y="1371200"/>
                </a:cubicBezTo>
                <a:cubicBezTo>
                  <a:pt x="3376493" y="1324580"/>
                  <a:pt x="3414284" y="1286788"/>
                  <a:pt x="3460905" y="1286788"/>
                </a:cubicBezTo>
                <a:close/>
                <a:moveTo>
                  <a:pt x="3123255" y="1286788"/>
                </a:moveTo>
                <a:cubicBezTo>
                  <a:pt x="3169876" y="1286788"/>
                  <a:pt x="3207668" y="1324580"/>
                  <a:pt x="3207668" y="1371200"/>
                </a:cubicBezTo>
                <a:cubicBezTo>
                  <a:pt x="3207668" y="1417820"/>
                  <a:pt x="3169876" y="1455612"/>
                  <a:pt x="3123255" y="1455612"/>
                </a:cubicBezTo>
                <a:cubicBezTo>
                  <a:pt x="3076636" y="1455612"/>
                  <a:pt x="3038843" y="1417820"/>
                  <a:pt x="3038843" y="1371200"/>
                </a:cubicBezTo>
                <a:cubicBezTo>
                  <a:pt x="3038843" y="1324580"/>
                  <a:pt x="3076636" y="1286788"/>
                  <a:pt x="3123255" y="1286788"/>
                </a:cubicBezTo>
                <a:close/>
                <a:moveTo>
                  <a:pt x="2785607" y="1286788"/>
                </a:moveTo>
                <a:cubicBezTo>
                  <a:pt x="2832226" y="1286788"/>
                  <a:pt x="2870019" y="1324580"/>
                  <a:pt x="2870019" y="1371200"/>
                </a:cubicBezTo>
                <a:cubicBezTo>
                  <a:pt x="2870019" y="1417820"/>
                  <a:pt x="2832226" y="1455612"/>
                  <a:pt x="2785607" y="1455612"/>
                </a:cubicBezTo>
                <a:cubicBezTo>
                  <a:pt x="2738986" y="1455612"/>
                  <a:pt x="2701195" y="1417820"/>
                  <a:pt x="2701195" y="1371200"/>
                </a:cubicBezTo>
                <a:cubicBezTo>
                  <a:pt x="2701195" y="1324580"/>
                  <a:pt x="2738986" y="1286788"/>
                  <a:pt x="2785607" y="1286788"/>
                </a:cubicBezTo>
                <a:close/>
                <a:moveTo>
                  <a:pt x="2447957" y="1286788"/>
                </a:moveTo>
                <a:cubicBezTo>
                  <a:pt x="2494578" y="1286788"/>
                  <a:pt x="2532369" y="1324580"/>
                  <a:pt x="2532369" y="1371200"/>
                </a:cubicBezTo>
                <a:cubicBezTo>
                  <a:pt x="2532369" y="1417820"/>
                  <a:pt x="2494578" y="1455612"/>
                  <a:pt x="2447957" y="1455612"/>
                </a:cubicBezTo>
                <a:cubicBezTo>
                  <a:pt x="2401337" y="1455612"/>
                  <a:pt x="2363545" y="1417820"/>
                  <a:pt x="2363545" y="1371200"/>
                </a:cubicBezTo>
                <a:cubicBezTo>
                  <a:pt x="2363545" y="1324580"/>
                  <a:pt x="2401337" y="1286788"/>
                  <a:pt x="2447957" y="1286788"/>
                </a:cubicBezTo>
                <a:close/>
                <a:moveTo>
                  <a:pt x="2110308" y="1286788"/>
                </a:moveTo>
                <a:cubicBezTo>
                  <a:pt x="2156928" y="1286788"/>
                  <a:pt x="2194721" y="1324580"/>
                  <a:pt x="2194721" y="1371200"/>
                </a:cubicBezTo>
                <a:cubicBezTo>
                  <a:pt x="2194721" y="1417820"/>
                  <a:pt x="2156928" y="1455612"/>
                  <a:pt x="2110308" y="1455612"/>
                </a:cubicBezTo>
                <a:cubicBezTo>
                  <a:pt x="2063688" y="1455612"/>
                  <a:pt x="2025896" y="1417820"/>
                  <a:pt x="2025896" y="1371200"/>
                </a:cubicBezTo>
                <a:cubicBezTo>
                  <a:pt x="2025896" y="1324580"/>
                  <a:pt x="2063688" y="1286788"/>
                  <a:pt x="2110308" y="1286788"/>
                </a:cubicBezTo>
                <a:close/>
                <a:moveTo>
                  <a:pt x="1772659" y="1286788"/>
                </a:moveTo>
                <a:cubicBezTo>
                  <a:pt x="1819278" y="1286788"/>
                  <a:pt x="1857071" y="1324580"/>
                  <a:pt x="1857071" y="1371200"/>
                </a:cubicBezTo>
                <a:cubicBezTo>
                  <a:pt x="1857071" y="1417820"/>
                  <a:pt x="1819278" y="1455612"/>
                  <a:pt x="1772659" y="1455612"/>
                </a:cubicBezTo>
                <a:cubicBezTo>
                  <a:pt x="1726039" y="1455612"/>
                  <a:pt x="1688247" y="1417820"/>
                  <a:pt x="1688247" y="1371200"/>
                </a:cubicBezTo>
                <a:cubicBezTo>
                  <a:pt x="1688247" y="1324580"/>
                  <a:pt x="1726039" y="1286788"/>
                  <a:pt x="1772659" y="1286788"/>
                </a:cubicBezTo>
                <a:close/>
                <a:moveTo>
                  <a:pt x="1435014" y="1286788"/>
                </a:moveTo>
                <a:cubicBezTo>
                  <a:pt x="1481630" y="1286788"/>
                  <a:pt x="1519422" y="1324580"/>
                  <a:pt x="1519422" y="1371200"/>
                </a:cubicBezTo>
                <a:cubicBezTo>
                  <a:pt x="1519422" y="1417820"/>
                  <a:pt x="1481630" y="1455612"/>
                  <a:pt x="1435014" y="1455612"/>
                </a:cubicBezTo>
                <a:cubicBezTo>
                  <a:pt x="1388389" y="1455612"/>
                  <a:pt x="1350601" y="1417820"/>
                  <a:pt x="1350601" y="1371200"/>
                </a:cubicBezTo>
                <a:cubicBezTo>
                  <a:pt x="1350601" y="1324580"/>
                  <a:pt x="1388389" y="1286788"/>
                  <a:pt x="1435014" y="1286788"/>
                </a:cubicBezTo>
                <a:close/>
                <a:moveTo>
                  <a:pt x="1097361" y="1286788"/>
                </a:moveTo>
                <a:cubicBezTo>
                  <a:pt x="1143985" y="1286788"/>
                  <a:pt x="1181773" y="1324580"/>
                  <a:pt x="1181773" y="1371200"/>
                </a:cubicBezTo>
                <a:cubicBezTo>
                  <a:pt x="1181773" y="1417820"/>
                  <a:pt x="1143985" y="1455612"/>
                  <a:pt x="1097361" y="1455612"/>
                </a:cubicBezTo>
                <a:cubicBezTo>
                  <a:pt x="1050741" y="1455612"/>
                  <a:pt x="1012948" y="1417820"/>
                  <a:pt x="1012948" y="1371200"/>
                </a:cubicBezTo>
                <a:cubicBezTo>
                  <a:pt x="1012948" y="1324580"/>
                  <a:pt x="1050741" y="1286788"/>
                  <a:pt x="1097361" y="1286788"/>
                </a:cubicBezTo>
                <a:close/>
                <a:moveTo>
                  <a:pt x="759711" y="1286788"/>
                </a:moveTo>
                <a:cubicBezTo>
                  <a:pt x="806331" y="1286788"/>
                  <a:pt x="844124" y="1324580"/>
                  <a:pt x="844124" y="1371200"/>
                </a:cubicBezTo>
                <a:cubicBezTo>
                  <a:pt x="844124" y="1417820"/>
                  <a:pt x="806331" y="1455612"/>
                  <a:pt x="759711" y="1455612"/>
                </a:cubicBezTo>
                <a:cubicBezTo>
                  <a:pt x="713096" y="1455612"/>
                  <a:pt x="675299" y="1417820"/>
                  <a:pt x="675299" y="1371200"/>
                </a:cubicBezTo>
                <a:cubicBezTo>
                  <a:pt x="675299" y="1324580"/>
                  <a:pt x="713096" y="1286788"/>
                  <a:pt x="759711" y="1286788"/>
                </a:cubicBezTo>
                <a:close/>
                <a:moveTo>
                  <a:pt x="422066" y="1286788"/>
                </a:moveTo>
                <a:cubicBezTo>
                  <a:pt x="468682" y="1286788"/>
                  <a:pt x="506480" y="1324580"/>
                  <a:pt x="506480" y="1371200"/>
                </a:cubicBezTo>
                <a:cubicBezTo>
                  <a:pt x="506480" y="1417820"/>
                  <a:pt x="468682" y="1455612"/>
                  <a:pt x="422066" y="1455612"/>
                </a:cubicBezTo>
                <a:cubicBezTo>
                  <a:pt x="375442" y="1455612"/>
                  <a:pt x="337653" y="1417820"/>
                  <a:pt x="337653" y="1371200"/>
                </a:cubicBezTo>
                <a:cubicBezTo>
                  <a:pt x="337653" y="1324580"/>
                  <a:pt x="375442" y="1286788"/>
                  <a:pt x="422066" y="1286788"/>
                </a:cubicBezTo>
                <a:close/>
                <a:moveTo>
                  <a:pt x="84412" y="1286788"/>
                </a:moveTo>
                <a:cubicBezTo>
                  <a:pt x="131037" y="1286788"/>
                  <a:pt x="168826" y="1324580"/>
                  <a:pt x="168826" y="1371200"/>
                </a:cubicBezTo>
                <a:cubicBezTo>
                  <a:pt x="168826" y="1417820"/>
                  <a:pt x="131037" y="1455612"/>
                  <a:pt x="84412" y="1455612"/>
                </a:cubicBezTo>
                <a:cubicBezTo>
                  <a:pt x="37793" y="1455612"/>
                  <a:pt x="0" y="1417820"/>
                  <a:pt x="0" y="1371200"/>
                </a:cubicBezTo>
                <a:cubicBezTo>
                  <a:pt x="0" y="1324580"/>
                  <a:pt x="37793" y="1286788"/>
                  <a:pt x="84412" y="1286788"/>
                </a:cubicBezTo>
                <a:close/>
                <a:moveTo>
                  <a:pt x="7850345" y="949138"/>
                </a:moveTo>
                <a:cubicBezTo>
                  <a:pt x="7896964" y="949138"/>
                  <a:pt x="7934757" y="986931"/>
                  <a:pt x="7934757" y="1033550"/>
                </a:cubicBezTo>
                <a:cubicBezTo>
                  <a:pt x="7934757" y="1080171"/>
                  <a:pt x="7896964" y="1117964"/>
                  <a:pt x="7850345" y="1117964"/>
                </a:cubicBezTo>
                <a:cubicBezTo>
                  <a:pt x="7803725" y="1117964"/>
                  <a:pt x="7765933" y="1080171"/>
                  <a:pt x="7765933" y="1033550"/>
                </a:cubicBezTo>
                <a:cubicBezTo>
                  <a:pt x="7765933" y="986931"/>
                  <a:pt x="7803725" y="949138"/>
                  <a:pt x="7850345" y="949138"/>
                </a:cubicBezTo>
                <a:close/>
                <a:moveTo>
                  <a:pt x="7512695" y="949138"/>
                </a:moveTo>
                <a:cubicBezTo>
                  <a:pt x="7559315" y="949138"/>
                  <a:pt x="7597109" y="986931"/>
                  <a:pt x="7597109" y="1033550"/>
                </a:cubicBezTo>
                <a:cubicBezTo>
                  <a:pt x="7597109" y="1080171"/>
                  <a:pt x="7559315" y="1117964"/>
                  <a:pt x="7512695" y="1117964"/>
                </a:cubicBezTo>
                <a:cubicBezTo>
                  <a:pt x="7466075" y="1117964"/>
                  <a:pt x="7428283" y="1080171"/>
                  <a:pt x="7428283" y="1033550"/>
                </a:cubicBezTo>
                <a:cubicBezTo>
                  <a:pt x="7428283" y="986931"/>
                  <a:pt x="7466075" y="949138"/>
                  <a:pt x="7512695" y="949138"/>
                </a:cubicBezTo>
                <a:close/>
                <a:moveTo>
                  <a:pt x="7175045" y="949138"/>
                </a:moveTo>
                <a:cubicBezTo>
                  <a:pt x="7221666" y="949138"/>
                  <a:pt x="7259458" y="986931"/>
                  <a:pt x="7259458" y="1033550"/>
                </a:cubicBezTo>
                <a:cubicBezTo>
                  <a:pt x="7259458" y="1080171"/>
                  <a:pt x="7221666" y="1117964"/>
                  <a:pt x="7175045" y="1117964"/>
                </a:cubicBezTo>
                <a:cubicBezTo>
                  <a:pt x="7128427" y="1117964"/>
                  <a:pt x="7090633" y="1080171"/>
                  <a:pt x="7090633" y="1033550"/>
                </a:cubicBezTo>
                <a:cubicBezTo>
                  <a:pt x="7090633" y="986931"/>
                  <a:pt x="7128427" y="949138"/>
                  <a:pt x="7175045" y="949138"/>
                </a:cubicBezTo>
                <a:close/>
                <a:moveTo>
                  <a:pt x="6837397" y="949138"/>
                </a:moveTo>
                <a:cubicBezTo>
                  <a:pt x="6884017" y="949138"/>
                  <a:pt x="6921809" y="986931"/>
                  <a:pt x="6921809" y="1033550"/>
                </a:cubicBezTo>
                <a:cubicBezTo>
                  <a:pt x="6921809" y="1080171"/>
                  <a:pt x="6884017" y="1117964"/>
                  <a:pt x="6837397" y="1117964"/>
                </a:cubicBezTo>
                <a:cubicBezTo>
                  <a:pt x="6790777" y="1117964"/>
                  <a:pt x="6752985" y="1080171"/>
                  <a:pt x="6752985" y="1033550"/>
                </a:cubicBezTo>
                <a:cubicBezTo>
                  <a:pt x="6752985" y="986931"/>
                  <a:pt x="6790777" y="949138"/>
                  <a:pt x="6837397" y="949138"/>
                </a:cubicBezTo>
                <a:close/>
                <a:moveTo>
                  <a:pt x="6499747" y="949138"/>
                </a:moveTo>
                <a:cubicBezTo>
                  <a:pt x="6546368" y="949138"/>
                  <a:pt x="6584161" y="986931"/>
                  <a:pt x="6584161" y="1033550"/>
                </a:cubicBezTo>
                <a:cubicBezTo>
                  <a:pt x="6584161" y="1080171"/>
                  <a:pt x="6546368" y="1117964"/>
                  <a:pt x="6499747" y="1117964"/>
                </a:cubicBezTo>
                <a:cubicBezTo>
                  <a:pt x="6453127" y="1117964"/>
                  <a:pt x="6415335" y="1080171"/>
                  <a:pt x="6415335" y="1033550"/>
                </a:cubicBezTo>
                <a:cubicBezTo>
                  <a:pt x="6415335" y="986931"/>
                  <a:pt x="6453127" y="949138"/>
                  <a:pt x="6499747" y="949138"/>
                </a:cubicBezTo>
                <a:close/>
                <a:moveTo>
                  <a:pt x="6162098" y="949138"/>
                </a:moveTo>
                <a:cubicBezTo>
                  <a:pt x="6208719" y="949138"/>
                  <a:pt x="6246510" y="986931"/>
                  <a:pt x="6246510" y="1033550"/>
                </a:cubicBezTo>
                <a:cubicBezTo>
                  <a:pt x="6246510" y="1080171"/>
                  <a:pt x="6208719" y="1117964"/>
                  <a:pt x="6162098" y="1117964"/>
                </a:cubicBezTo>
                <a:cubicBezTo>
                  <a:pt x="6115479" y="1117964"/>
                  <a:pt x="6077686" y="1080171"/>
                  <a:pt x="6077686" y="1033550"/>
                </a:cubicBezTo>
                <a:cubicBezTo>
                  <a:pt x="6077686" y="986931"/>
                  <a:pt x="6115479" y="949138"/>
                  <a:pt x="6162098" y="949138"/>
                </a:cubicBezTo>
                <a:close/>
                <a:moveTo>
                  <a:pt x="5824449" y="949138"/>
                </a:moveTo>
                <a:cubicBezTo>
                  <a:pt x="5871069" y="949138"/>
                  <a:pt x="5908861" y="986931"/>
                  <a:pt x="5908861" y="1033550"/>
                </a:cubicBezTo>
                <a:cubicBezTo>
                  <a:pt x="5908861" y="1080171"/>
                  <a:pt x="5871069" y="1117964"/>
                  <a:pt x="5824449" y="1117964"/>
                </a:cubicBezTo>
                <a:cubicBezTo>
                  <a:pt x="5777829" y="1117964"/>
                  <a:pt x="5740037" y="1080171"/>
                  <a:pt x="5740037" y="1033550"/>
                </a:cubicBezTo>
                <a:cubicBezTo>
                  <a:pt x="5740037" y="986931"/>
                  <a:pt x="5777829" y="949138"/>
                  <a:pt x="5824449" y="949138"/>
                </a:cubicBezTo>
                <a:close/>
                <a:moveTo>
                  <a:pt x="5486800" y="949138"/>
                </a:moveTo>
                <a:cubicBezTo>
                  <a:pt x="5533421" y="949138"/>
                  <a:pt x="5571212" y="986931"/>
                  <a:pt x="5571212" y="1033550"/>
                </a:cubicBezTo>
                <a:cubicBezTo>
                  <a:pt x="5571212" y="1080171"/>
                  <a:pt x="5533421" y="1117964"/>
                  <a:pt x="5486800" y="1117964"/>
                </a:cubicBezTo>
                <a:cubicBezTo>
                  <a:pt x="5440179" y="1117964"/>
                  <a:pt x="5402388" y="1080171"/>
                  <a:pt x="5402388" y="1033550"/>
                </a:cubicBezTo>
                <a:cubicBezTo>
                  <a:pt x="5402388" y="986931"/>
                  <a:pt x="5440179" y="949138"/>
                  <a:pt x="5486800" y="949138"/>
                </a:cubicBezTo>
                <a:close/>
                <a:moveTo>
                  <a:pt x="5149151" y="949138"/>
                </a:moveTo>
                <a:cubicBezTo>
                  <a:pt x="5195771" y="949138"/>
                  <a:pt x="5233563" y="986931"/>
                  <a:pt x="5233563" y="1033550"/>
                </a:cubicBezTo>
                <a:cubicBezTo>
                  <a:pt x="5233563" y="1080171"/>
                  <a:pt x="5195771" y="1117964"/>
                  <a:pt x="5149151" y="1117964"/>
                </a:cubicBezTo>
                <a:cubicBezTo>
                  <a:pt x="5102531" y="1117964"/>
                  <a:pt x="5064739" y="1080171"/>
                  <a:pt x="5064739" y="1033550"/>
                </a:cubicBezTo>
                <a:cubicBezTo>
                  <a:pt x="5064739" y="986931"/>
                  <a:pt x="5102531" y="949138"/>
                  <a:pt x="5149151" y="949138"/>
                </a:cubicBezTo>
                <a:close/>
                <a:moveTo>
                  <a:pt x="4811502" y="949138"/>
                </a:moveTo>
                <a:cubicBezTo>
                  <a:pt x="4858121" y="949138"/>
                  <a:pt x="4895914" y="986931"/>
                  <a:pt x="4895914" y="1033550"/>
                </a:cubicBezTo>
                <a:cubicBezTo>
                  <a:pt x="4895914" y="1080171"/>
                  <a:pt x="4858121" y="1117964"/>
                  <a:pt x="4811502" y="1117964"/>
                </a:cubicBezTo>
                <a:cubicBezTo>
                  <a:pt x="4764881" y="1117964"/>
                  <a:pt x="4727090" y="1080171"/>
                  <a:pt x="4727090" y="1033550"/>
                </a:cubicBezTo>
                <a:cubicBezTo>
                  <a:pt x="4727090" y="986931"/>
                  <a:pt x="4764881" y="949138"/>
                  <a:pt x="4811502" y="949138"/>
                </a:cubicBezTo>
                <a:close/>
                <a:moveTo>
                  <a:pt x="4473853" y="949138"/>
                </a:moveTo>
                <a:cubicBezTo>
                  <a:pt x="4520473" y="949138"/>
                  <a:pt x="4558265" y="986931"/>
                  <a:pt x="4558265" y="1033550"/>
                </a:cubicBezTo>
                <a:cubicBezTo>
                  <a:pt x="4558265" y="1080171"/>
                  <a:pt x="4520473" y="1117964"/>
                  <a:pt x="4473853" y="1117964"/>
                </a:cubicBezTo>
                <a:cubicBezTo>
                  <a:pt x="4427232" y="1117964"/>
                  <a:pt x="4389440" y="1080171"/>
                  <a:pt x="4389440" y="1033550"/>
                </a:cubicBezTo>
                <a:cubicBezTo>
                  <a:pt x="4389440" y="986931"/>
                  <a:pt x="4427232" y="949138"/>
                  <a:pt x="4473853" y="949138"/>
                </a:cubicBezTo>
                <a:close/>
                <a:moveTo>
                  <a:pt x="4136203" y="949138"/>
                </a:moveTo>
                <a:cubicBezTo>
                  <a:pt x="4182823" y="949138"/>
                  <a:pt x="4220615" y="986931"/>
                  <a:pt x="4220615" y="1033550"/>
                </a:cubicBezTo>
                <a:cubicBezTo>
                  <a:pt x="4220615" y="1080171"/>
                  <a:pt x="4182823" y="1117964"/>
                  <a:pt x="4136203" y="1117964"/>
                </a:cubicBezTo>
                <a:cubicBezTo>
                  <a:pt x="4089584" y="1117964"/>
                  <a:pt x="4051791" y="1080171"/>
                  <a:pt x="4051791" y="1033550"/>
                </a:cubicBezTo>
                <a:cubicBezTo>
                  <a:pt x="4051791" y="986931"/>
                  <a:pt x="4089584" y="949138"/>
                  <a:pt x="4136203" y="949138"/>
                </a:cubicBezTo>
                <a:close/>
                <a:moveTo>
                  <a:pt x="3798554" y="949138"/>
                </a:moveTo>
                <a:cubicBezTo>
                  <a:pt x="3845174" y="949138"/>
                  <a:pt x="3882966" y="986931"/>
                  <a:pt x="3882966" y="1033550"/>
                </a:cubicBezTo>
                <a:cubicBezTo>
                  <a:pt x="3882966" y="1080171"/>
                  <a:pt x="3845174" y="1117964"/>
                  <a:pt x="3798554" y="1117964"/>
                </a:cubicBezTo>
                <a:cubicBezTo>
                  <a:pt x="3751934" y="1117964"/>
                  <a:pt x="3714142" y="1080171"/>
                  <a:pt x="3714142" y="1033550"/>
                </a:cubicBezTo>
                <a:cubicBezTo>
                  <a:pt x="3714142" y="986931"/>
                  <a:pt x="3751934" y="949138"/>
                  <a:pt x="3798554" y="949138"/>
                </a:cubicBezTo>
                <a:close/>
                <a:moveTo>
                  <a:pt x="3460905" y="949138"/>
                </a:moveTo>
                <a:cubicBezTo>
                  <a:pt x="3507525" y="949138"/>
                  <a:pt x="3545317" y="986931"/>
                  <a:pt x="3545317" y="1033550"/>
                </a:cubicBezTo>
                <a:cubicBezTo>
                  <a:pt x="3545317" y="1080171"/>
                  <a:pt x="3507525" y="1117964"/>
                  <a:pt x="3460905" y="1117964"/>
                </a:cubicBezTo>
                <a:cubicBezTo>
                  <a:pt x="3414284" y="1117964"/>
                  <a:pt x="3376493" y="1080171"/>
                  <a:pt x="3376493" y="1033550"/>
                </a:cubicBezTo>
                <a:cubicBezTo>
                  <a:pt x="3376493" y="986931"/>
                  <a:pt x="3414284" y="949138"/>
                  <a:pt x="3460905" y="949138"/>
                </a:cubicBezTo>
                <a:close/>
                <a:moveTo>
                  <a:pt x="3123255" y="949138"/>
                </a:moveTo>
                <a:cubicBezTo>
                  <a:pt x="3169876" y="949138"/>
                  <a:pt x="3207668" y="986931"/>
                  <a:pt x="3207668" y="1033550"/>
                </a:cubicBezTo>
                <a:cubicBezTo>
                  <a:pt x="3207668" y="1080171"/>
                  <a:pt x="3169876" y="1117964"/>
                  <a:pt x="3123255" y="1117964"/>
                </a:cubicBezTo>
                <a:cubicBezTo>
                  <a:pt x="3076636" y="1117964"/>
                  <a:pt x="3038843" y="1080171"/>
                  <a:pt x="3038843" y="1033550"/>
                </a:cubicBezTo>
                <a:cubicBezTo>
                  <a:pt x="3038843" y="986931"/>
                  <a:pt x="3076636" y="949138"/>
                  <a:pt x="3123255" y="949138"/>
                </a:cubicBezTo>
                <a:close/>
                <a:moveTo>
                  <a:pt x="2785607" y="949138"/>
                </a:moveTo>
                <a:cubicBezTo>
                  <a:pt x="2832226" y="949138"/>
                  <a:pt x="2870019" y="986931"/>
                  <a:pt x="2870019" y="1033550"/>
                </a:cubicBezTo>
                <a:cubicBezTo>
                  <a:pt x="2870019" y="1080171"/>
                  <a:pt x="2832226" y="1117964"/>
                  <a:pt x="2785607" y="1117964"/>
                </a:cubicBezTo>
                <a:cubicBezTo>
                  <a:pt x="2738986" y="1117964"/>
                  <a:pt x="2701195" y="1080171"/>
                  <a:pt x="2701195" y="1033550"/>
                </a:cubicBezTo>
                <a:cubicBezTo>
                  <a:pt x="2701195" y="986931"/>
                  <a:pt x="2738986" y="949138"/>
                  <a:pt x="2785607" y="949138"/>
                </a:cubicBezTo>
                <a:close/>
                <a:moveTo>
                  <a:pt x="2447957" y="949138"/>
                </a:moveTo>
                <a:cubicBezTo>
                  <a:pt x="2494578" y="949138"/>
                  <a:pt x="2532369" y="986931"/>
                  <a:pt x="2532369" y="1033550"/>
                </a:cubicBezTo>
                <a:cubicBezTo>
                  <a:pt x="2532369" y="1080171"/>
                  <a:pt x="2494578" y="1117964"/>
                  <a:pt x="2447957" y="1117964"/>
                </a:cubicBezTo>
                <a:cubicBezTo>
                  <a:pt x="2401337" y="1117964"/>
                  <a:pt x="2363545" y="1080171"/>
                  <a:pt x="2363545" y="1033550"/>
                </a:cubicBezTo>
                <a:cubicBezTo>
                  <a:pt x="2363545" y="986931"/>
                  <a:pt x="2401337" y="949138"/>
                  <a:pt x="2447957" y="949138"/>
                </a:cubicBezTo>
                <a:close/>
                <a:moveTo>
                  <a:pt x="2110308" y="949138"/>
                </a:moveTo>
                <a:cubicBezTo>
                  <a:pt x="2156928" y="949138"/>
                  <a:pt x="2194721" y="986931"/>
                  <a:pt x="2194721" y="1033550"/>
                </a:cubicBezTo>
                <a:cubicBezTo>
                  <a:pt x="2194721" y="1080171"/>
                  <a:pt x="2156928" y="1117964"/>
                  <a:pt x="2110308" y="1117964"/>
                </a:cubicBezTo>
                <a:cubicBezTo>
                  <a:pt x="2063688" y="1117964"/>
                  <a:pt x="2025896" y="1080171"/>
                  <a:pt x="2025896" y="1033550"/>
                </a:cubicBezTo>
                <a:cubicBezTo>
                  <a:pt x="2025896" y="986931"/>
                  <a:pt x="2063688" y="949138"/>
                  <a:pt x="2110308" y="949138"/>
                </a:cubicBezTo>
                <a:close/>
                <a:moveTo>
                  <a:pt x="1772659" y="949138"/>
                </a:moveTo>
                <a:cubicBezTo>
                  <a:pt x="1819278" y="949138"/>
                  <a:pt x="1857071" y="986931"/>
                  <a:pt x="1857071" y="1033550"/>
                </a:cubicBezTo>
                <a:cubicBezTo>
                  <a:pt x="1857071" y="1080171"/>
                  <a:pt x="1819278" y="1117964"/>
                  <a:pt x="1772659" y="1117964"/>
                </a:cubicBezTo>
                <a:cubicBezTo>
                  <a:pt x="1726039" y="1117964"/>
                  <a:pt x="1688247" y="1080171"/>
                  <a:pt x="1688247" y="1033550"/>
                </a:cubicBezTo>
                <a:cubicBezTo>
                  <a:pt x="1688247" y="986931"/>
                  <a:pt x="1726039" y="949138"/>
                  <a:pt x="1772659" y="949138"/>
                </a:cubicBezTo>
                <a:close/>
                <a:moveTo>
                  <a:pt x="1435014" y="949138"/>
                </a:moveTo>
                <a:cubicBezTo>
                  <a:pt x="1481630" y="949138"/>
                  <a:pt x="1519422" y="986931"/>
                  <a:pt x="1519422" y="1033550"/>
                </a:cubicBezTo>
                <a:cubicBezTo>
                  <a:pt x="1519422" y="1080171"/>
                  <a:pt x="1481630" y="1117964"/>
                  <a:pt x="1435014" y="1117964"/>
                </a:cubicBezTo>
                <a:cubicBezTo>
                  <a:pt x="1388389" y="1117964"/>
                  <a:pt x="1350601" y="1080171"/>
                  <a:pt x="1350601" y="1033550"/>
                </a:cubicBezTo>
                <a:cubicBezTo>
                  <a:pt x="1350601" y="986931"/>
                  <a:pt x="1388389" y="949138"/>
                  <a:pt x="1435014" y="949138"/>
                </a:cubicBezTo>
                <a:close/>
                <a:moveTo>
                  <a:pt x="1097361" y="949138"/>
                </a:moveTo>
                <a:cubicBezTo>
                  <a:pt x="1143985" y="949138"/>
                  <a:pt x="1181773" y="986931"/>
                  <a:pt x="1181773" y="1033550"/>
                </a:cubicBezTo>
                <a:cubicBezTo>
                  <a:pt x="1181773" y="1080171"/>
                  <a:pt x="1143985" y="1117964"/>
                  <a:pt x="1097361" y="1117964"/>
                </a:cubicBezTo>
                <a:cubicBezTo>
                  <a:pt x="1050741" y="1117964"/>
                  <a:pt x="1012948" y="1080171"/>
                  <a:pt x="1012948" y="1033550"/>
                </a:cubicBezTo>
                <a:cubicBezTo>
                  <a:pt x="1012948" y="986931"/>
                  <a:pt x="1050741" y="949138"/>
                  <a:pt x="1097361" y="949138"/>
                </a:cubicBezTo>
                <a:close/>
                <a:moveTo>
                  <a:pt x="759711" y="949138"/>
                </a:moveTo>
                <a:cubicBezTo>
                  <a:pt x="806331" y="949138"/>
                  <a:pt x="844124" y="986931"/>
                  <a:pt x="844124" y="1033550"/>
                </a:cubicBezTo>
                <a:cubicBezTo>
                  <a:pt x="844124" y="1080171"/>
                  <a:pt x="806331" y="1117964"/>
                  <a:pt x="759711" y="1117964"/>
                </a:cubicBezTo>
                <a:cubicBezTo>
                  <a:pt x="713096" y="1117964"/>
                  <a:pt x="675299" y="1080171"/>
                  <a:pt x="675299" y="1033550"/>
                </a:cubicBezTo>
                <a:cubicBezTo>
                  <a:pt x="675299" y="986931"/>
                  <a:pt x="713096" y="949138"/>
                  <a:pt x="759711" y="949138"/>
                </a:cubicBezTo>
                <a:close/>
                <a:moveTo>
                  <a:pt x="422066" y="949138"/>
                </a:moveTo>
                <a:cubicBezTo>
                  <a:pt x="468682" y="949138"/>
                  <a:pt x="506479" y="986931"/>
                  <a:pt x="506479" y="1033550"/>
                </a:cubicBezTo>
                <a:cubicBezTo>
                  <a:pt x="506479" y="1080171"/>
                  <a:pt x="468682" y="1117964"/>
                  <a:pt x="422066" y="1117964"/>
                </a:cubicBezTo>
                <a:cubicBezTo>
                  <a:pt x="375442" y="1117964"/>
                  <a:pt x="337653" y="1080171"/>
                  <a:pt x="337653" y="1033550"/>
                </a:cubicBezTo>
                <a:cubicBezTo>
                  <a:pt x="337653" y="986931"/>
                  <a:pt x="375442" y="949138"/>
                  <a:pt x="422066" y="949138"/>
                </a:cubicBezTo>
                <a:close/>
                <a:moveTo>
                  <a:pt x="84412" y="949138"/>
                </a:moveTo>
                <a:cubicBezTo>
                  <a:pt x="131037" y="949138"/>
                  <a:pt x="168826" y="986931"/>
                  <a:pt x="168826" y="1033550"/>
                </a:cubicBezTo>
                <a:cubicBezTo>
                  <a:pt x="168826" y="1080171"/>
                  <a:pt x="131037" y="1117964"/>
                  <a:pt x="84412" y="1117964"/>
                </a:cubicBezTo>
                <a:cubicBezTo>
                  <a:pt x="37793" y="1117964"/>
                  <a:pt x="0" y="1080171"/>
                  <a:pt x="0" y="1033550"/>
                </a:cubicBezTo>
                <a:cubicBezTo>
                  <a:pt x="0" y="986931"/>
                  <a:pt x="37793" y="949138"/>
                  <a:pt x="84412" y="949138"/>
                </a:cubicBezTo>
                <a:close/>
                <a:moveTo>
                  <a:pt x="7850345" y="611489"/>
                </a:moveTo>
                <a:cubicBezTo>
                  <a:pt x="7896964" y="611489"/>
                  <a:pt x="7934757" y="649282"/>
                  <a:pt x="7934757" y="695902"/>
                </a:cubicBezTo>
                <a:cubicBezTo>
                  <a:pt x="7934757" y="742521"/>
                  <a:pt x="7896964" y="780314"/>
                  <a:pt x="7850345" y="780314"/>
                </a:cubicBezTo>
                <a:cubicBezTo>
                  <a:pt x="7803725" y="780314"/>
                  <a:pt x="7765933" y="742521"/>
                  <a:pt x="7765933" y="695902"/>
                </a:cubicBezTo>
                <a:cubicBezTo>
                  <a:pt x="7765933" y="649282"/>
                  <a:pt x="7803725" y="611489"/>
                  <a:pt x="7850345" y="611489"/>
                </a:cubicBezTo>
                <a:close/>
                <a:moveTo>
                  <a:pt x="7512695" y="611489"/>
                </a:moveTo>
                <a:cubicBezTo>
                  <a:pt x="7559315" y="611489"/>
                  <a:pt x="7597109" y="649282"/>
                  <a:pt x="7597109" y="695902"/>
                </a:cubicBezTo>
                <a:cubicBezTo>
                  <a:pt x="7597109" y="742521"/>
                  <a:pt x="7559315" y="780314"/>
                  <a:pt x="7512695" y="780314"/>
                </a:cubicBezTo>
                <a:cubicBezTo>
                  <a:pt x="7466075" y="780314"/>
                  <a:pt x="7428283" y="742521"/>
                  <a:pt x="7428283" y="695902"/>
                </a:cubicBezTo>
                <a:cubicBezTo>
                  <a:pt x="7428283" y="649282"/>
                  <a:pt x="7466075" y="611489"/>
                  <a:pt x="7512695" y="611489"/>
                </a:cubicBezTo>
                <a:close/>
                <a:moveTo>
                  <a:pt x="7175045" y="611489"/>
                </a:moveTo>
                <a:cubicBezTo>
                  <a:pt x="7221666" y="611489"/>
                  <a:pt x="7259458" y="649282"/>
                  <a:pt x="7259458" y="695902"/>
                </a:cubicBezTo>
                <a:cubicBezTo>
                  <a:pt x="7259458" y="742521"/>
                  <a:pt x="7221666" y="780314"/>
                  <a:pt x="7175045" y="780314"/>
                </a:cubicBezTo>
                <a:cubicBezTo>
                  <a:pt x="7128427" y="780314"/>
                  <a:pt x="7090633" y="742521"/>
                  <a:pt x="7090633" y="695902"/>
                </a:cubicBezTo>
                <a:cubicBezTo>
                  <a:pt x="7090633" y="649282"/>
                  <a:pt x="7128427" y="611489"/>
                  <a:pt x="7175045" y="611489"/>
                </a:cubicBezTo>
                <a:close/>
                <a:moveTo>
                  <a:pt x="6837397" y="611489"/>
                </a:moveTo>
                <a:cubicBezTo>
                  <a:pt x="6884017" y="611489"/>
                  <a:pt x="6921809" y="649282"/>
                  <a:pt x="6921809" y="695902"/>
                </a:cubicBezTo>
                <a:cubicBezTo>
                  <a:pt x="6921809" y="742521"/>
                  <a:pt x="6884017" y="780314"/>
                  <a:pt x="6837397" y="780314"/>
                </a:cubicBezTo>
                <a:cubicBezTo>
                  <a:pt x="6790777" y="780314"/>
                  <a:pt x="6752985" y="742521"/>
                  <a:pt x="6752985" y="695902"/>
                </a:cubicBezTo>
                <a:cubicBezTo>
                  <a:pt x="6752985" y="649282"/>
                  <a:pt x="6790777" y="611489"/>
                  <a:pt x="6837397" y="611489"/>
                </a:cubicBezTo>
                <a:close/>
                <a:moveTo>
                  <a:pt x="6499747" y="611489"/>
                </a:moveTo>
                <a:cubicBezTo>
                  <a:pt x="6546368" y="611489"/>
                  <a:pt x="6584161" y="649282"/>
                  <a:pt x="6584161" y="695902"/>
                </a:cubicBezTo>
                <a:cubicBezTo>
                  <a:pt x="6584161" y="742521"/>
                  <a:pt x="6546368" y="780314"/>
                  <a:pt x="6499747" y="780314"/>
                </a:cubicBezTo>
                <a:cubicBezTo>
                  <a:pt x="6453127" y="780314"/>
                  <a:pt x="6415335" y="742521"/>
                  <a:pt x="6415335" y="695902"/>
                </a:cubicBezTo>
                <a:cubicBezTo>
                  <a:pt x="6415335" y="649282"/>
                  <a:pt x="6453127" y="611489"/>
                  <a:pt x="6499747" y="611489"/>
                </a:cubicBezTo>
                <a:close/>
                <a:moveTo>
                  <a:pt x="6162098" y="611489"/>
                </a:moveTo>
                <a:cubicBezTo>
                  <a:pt x="6208719" y="611489"/>
                  <a:pt x="6246510" y="649282"/>
                  <a:pt x="6246510" y="695902"/>
                </a:cubicBezTo>
                <a:cubicBezTo>
                  <a:pt x="6246510" y="742521"/>
                  <a:pt x="6208719" y="780314"/>
                  <a:pt x="6162098" y="780314"/>
                </a:cubicBezTo>
                <a:cubicBezTo>
                  <a:pt x="6115479" y="780314"/>
                  <a:pt x="6077686" y="742521"/>
                  <a:pt x="6077686" y="695902"/>
                </a:cubicBezTo>
                <a:cubicBezTo>
                  <a:pt x="6077686" y="649282"/>
                  <a:pt x="6115479" y="611489"/>
                  <a:pt x="6162098" y="611489"/>
                </a:cubicBezTo>
                <a:close/>
                <a:moveTo>
                  <a:pt x="5824449" y="611489"/>
                </a:moveTo>
                <a:cubicBezTo>
                  <a:pt x="5871069" y="611489"/>
                  <a:pt x="5908861" y="649282"/>
                  <a:pt x="5908861" y="695902"/>
                </a:cubicBezTo>
                <a:cubicBezTo>
                  <a:pt x="5908861" y="742521"/>
                  <a:pt x="5871069" y="780314"/>
                  <a:pt x="5824449" y="780314"/>
                </a:cubicBezTo>
                <a:cubicBezTo>
                  <a:pt x="5777829" y="780314"/>
                  <a:pt x="5740037" y="742521"/>
                  <a:pt x="5740037" y="695902"/>
                </a:cubicBezTo>
                <a:cubicBezTo>
                  <a:pt x="5740037" y="649282"/>
                  <a:pt x="5777829" y="611489"/>
                  <a:pt x="5824449" y="611489"/>
                </a:cubicBezTo>
                <a:close/>
                <a:moveTo>
                  <a:pt x="5486800" y="611489"/>
                </a:moveTo>
                <a:cubicBezTo>
                  <a:pt x="5533421" y="611489"/>
                  <a:pt x="5571212" y="649282"/>
                  <a:pt x="5571212" y="695902"/>
                </a:cubicBezTo>
                <a:cubicBezTo>
                  <a:pt x="5571212" y="742521"/>
                  <a:pt x="5533421" y="780314"/>
                  <a:pt x="5486800" y="780314"/>
                </a:cubicBezTo>
                <a:cubicBezTo>
                  <a:pt x="5440179" y="780314"/>
                  <a:pt x="5402388" y="742521"/>
                  <a:pt x="5402388" y="695902"/>
                </a:cubicBezTo>
                <a:cubicBezTo>
                  <a:pt x="5402388" y="649282"/>
                  <a:pt x="5440179" y="611489"/>
                  <a:pt x="5486800" y="611489"/>
                </a:cubicBezTo>
                <a:close/>
                <a:moveTo>
                  <a:pt x="5149151" y="611489"/>
                </a:moveTo>
                <a:cubicBezTo>
                  <a:pt x="5195771" y="611489"/>
                  <a:pt x="5233563" y="649282"/>
                  <a:pt x="5233563" y="695902"/>
                </a:cubicBezTo>
                <a:cubicBezTo>
                  <a:pt x="5233563" y="742521"/>
                  <a:pt x="5195771" y="780314"/>
                  <a:pt x="5149151" y="780314"/>
                </a:cubicBezTo>
                <a:cubicBezTo>
                  <a:pt x="5102531" y="780314"/>
                  <a:pt x="5064739" y="742521"/>
                  <a:pt x="5064739" y="695902"/>
                </a:cubicBezTo>
                <a:cubicBezTo>
                  <a:pt x="5064739" y="649282"/>
                  <a:pt x="5102531" y="611489"/>
                  <a:pt x="5149151" y="611489"/>
                </a:cubicBezTo>
                <a:close/>
                <a:moveTo>
                  <a:pt x="4811502" y="611489"/>
                </a:moveTo>
                <a:cubicBezTo>
                  <a:pt x="4858121" y="611489"/>
                  <a:pt x="4895914" y="649282"/>
                  <a:pt x="4895914" y="695902"/>
                </a:cubicBezTo>
                <a:cubicBezTo>
                  <a:pt x="4895914" y="742521"/>
                  <a:pt x="4858121" y="780314"/>
                  <a:pt x="4811502" y="780314"/>
                </a:cubicBezTo>
                <a:cubicBezTo>
                  <a:pt x="4764881" y="780314"/>
                  <a:pt x="4727090" y="742521"/>
                  <a:pt x="4727090" y="695902"/>
                </a:cubicBezTo>
                <a:cubicBezTo>
                  <a:pt x="4727090" y="649282"/>
                  <a:pt x="4764881" y="611489"/>
                  <a:pt x="4811502" y="611489"/>
                </a:cubicBezTo>
                <a:close/>
                <a:moveTo>
                  <a:pt x="4473853" y="611489"/>
                </a:moveTo>
                <a:cubicBezTo>
                  <a:pt x="4520473" y="611489"/>
                  <a:pt x="4558265" y="649282"/>
                  <a:pt x="4558265" y="695902"/>
                </a:cubicBezTo>
                <a:cubicBezTo>
                  <a:pt x="4558265" y="742521"/>
                  <a:pt x="4520473" y="780314"/>
                  <a:pt x="4473853" y="780314"/>
                </a:cubicBezTo>
                <a:cubicBezTo>
                  <a:pt x="4427232" y="780314"/>
                  <a:pt x="4389440" y="742521"/>
                  <a:pt x="4389440" y="695902"/>
                </a:cubicBezTo>
                <a:cubicBezTo>
                  <a:pt x="4389440" y="649282"/>
                  <a:pt x="4427232" y="611489"/>
                  <a:pt x="4473853" y="611489"/>
                </a:cubicBezTo>
                <a:close/>
                <a:moveTo>
                  <a:pt x="4136203" y="611489"/>
                </a:moveTo>
                <a:cubicBezTo>
                  <a:pt x="4182823" y="611489"/>
                  <a:pt x="4220615" y="649282"/>
                  <a:pt x="4220615" y="695902"/>
                </a:cubicBezTo>
                <a:cubicBezTo>
                  <a:pt x="4220615" y="742521"/>
                  <a:pt x="4182823" y="780314"/>
                  <a:pt x="4136203" y="780314"/>
                </a:cubicBezTo>
                <a:cubicBezTo>
                  <a:pt x="4089584" y="780314"/>
                  <a:pt x="4051791" y="742521"/>
                  <a:pt x="4051791" y="695902"/>
                </a:cubicBezTo>
                <a:cubicBezTo>
                  <a:pt x="4051791" y="649282"/>
                  <a:pt x="4089584" y="611489"/>
                  <a:pt x="4136203" y="611489"/>
                </a:cubicBezTo>
                <a:close/>
                <a:moveTo>
                  <a:pt x="3798554" y="611489"/>
                </a:moveTo>
                <a:cubicBezTo>
                  <a:pt x="3845174" y="611489"/>
                  <a:pt x="3882966" y="649282"/>
                  <a:pt x="3882966" y="695902"/>
                </a:cubicBezTo>
                <a:cubicBezTo>
                  <a:pt x="3882966" y="742521"/>
                  <a:pt x="3845174" y="780314"/>
                  <a:pt x="3798554" y="780314"/>
                </a:cubicBezTo>
                <a:cubicBezTo>
                  <a:pt x="3751934" y="780314"/>
                  <a:pt x="3714142" y="742521"/>
                  <a:pt x="3714142" y="695902"/>
                </a:cubicBezTo>
                <a:cubicBezTo>
                  <a:pt x="3714142" y="649282"/>
                  <a:pt x="3751934" y="611489"/>
                  <a:pt x="3798554" y="611489"/>
                </a:cubicBezTo>
                <a:close/>
                <a:moveTo>
                  <a:pt x="3460905" y="611489"/>
                </a:moveTo>
                <a:cubicBezTo>
                  <a:pt x="3507525" y="611489"/>
                  <a:pt x="3545317" y="649282"/>
                  <a:pt x="3545317" y="695902"/>
                </a:cubicBezTo>
                <a:cubicBezTo>
                  <a:pt x="3545317" y="742521"/>
                  <a:pt x="3507525" y="780314"/>
                  <a:pt x="3460905" y="780314"/>
                </a:cubicBezTo>
                <a:cubicBezTo>
                  <a:pt x="3414284" y="780314"/>
                  <a:pt x="3376493" y="742521"/>
                  <a:pt x="3376493" y="695902"/>
                </a:cubicBezTo>
                <a:cubicBezTo>
                  <a:pt x="3376493" y="649282"/>
                  <a:pt x="3414284" y="611489"/>
                  <a:pt x="3460905" y="611489"/>
                </a:cubicBezTo>
                <a:close/>
                <a:moveTo>
                  <a:pt x="3123255" y="611489"/>
                </a:moveTo>
                <a:cubicBezTo>
                  <a:pt x="3169876" y="611489"/>
                  <a:pt x="3207668" y="649282"/>
                  <a:pt x="3207668" y="695902"/>
                </a:cubicBezTo>
                <a:cubicBezTo>
                  <a:pt x="3207668" y="742521"/>
                  <a:pt x="3169876" y="780314"/>
                  <a:pt x="3123255" y="780314"/>
                </a:cubicBezTo>
                <a:cubicBezTo>
                  <a:pt x="3076636" y="780314"/>
                  <a:pt x="3038843" y="742521"/>
                  <a:pt x="3038843" y="695902"/>
                </a:cubicBezTo>
                <a:cubicBezTo>
                  <a:pt x="3038843" y="649282"/>
                  <a:pt x="3076636" y="611489"/>
                  <a:pt x="3123255" y="611489"/>
                </a:cubicBezTo>
                <a:close/>
                <a:moveTo>
                  <a:pt x="2785607" y="611489"/>
                </a:moveTo>
                <a:cubicBezTo>
                  <a:pt x="2832226" y="611489"/>
                  <a:pt x="2870019" y="649282"/>
                  <a:pt x="2870019" y="695902"/>
                </a:cubicBezTo>
                <a:cubicBezTo>
                  <a:pt x="2870019" y="742521"/>
                  <a:pt x="2832226" y="780314"/>
                  <a:pt x="2785607" y="780314"/>
                </a:cubicBezTo>
                <a:cubicBezTo>
                  <a:pt x="2738986" y="780314"/>
                  <a:pt x="2701195" y="742521"/>
                  <a:pt x="2701195" y="695902"/>
                </a:cubicBezTo>
                <a:cubicBezTo>
                  <a:pt x="2701195" y="649282"/>
                  <a:pt x="2738986" y="611489"/>
                  <a:pt x="2785607" y="611489"/>
                </a:cubicBezTo>
                <a:close/>
                <a:moveTo>
                  <a:pt x="2447957" y="611489"/>
                </a:moveTo>
                <a:cubicBezTo>
                  <a:pt x="2494578" y="611489"/>
                  <a:pt x="2532369" y="649282"/>
                  <a:pt x="2532369" y="695902"/>
                </a:cubicBezTo>
                <a:cubicBezTo>
                  <a:pt x="2532369" y="742521"/>
                  <a:pt x="2494578" y="780314"/>
                  <a:pt x="2447957" y="780314"/>
                </a:cubicBezTo>
                <a:cubicBezTo>
                  <a:pt x="2401337" y="780314"/>
                  <a:pt x="2363545" y="742521"/>
                  <a:pt x="2363545" y="695902"/>
                </a:cubicBezTo>
                <a:cubicBezTo>
                  <a:pt x="2363545" y="649282"/>
                  <a:pt x="2401337" y="611489"/>
                  <a:pt x="2447957" y="611489"/>
                </a:cubicBezTo>
                <a:close/>
                <a:moveTo>
                  <a:pt x="2110308" y="611489"/>
                </a:moveTo>
                <a:cubicBezTo>
                  <a:pt x="2156928" y="611489"/>
                  <a:pt x="2194721" y="649282"/>
                  <a:pt x="2194721" y="695902"/>
                </a:cubicBezTo>
                <a:cubicBezTo>
                  <a:pt x="2194721" y="742521"/>
                  <a:pt x="2156928" y="780314"/>
                  <a:pt x="2110308" y="780314"/>
                </a:cubicBezTo>
                <a:cubicBezTo>
                  <a:pt x="2063688" y="780314"/>
                  <a:pt x="2025896" y="742521"/>
                  <a:pt x="2025896" y="695902"/>
                </a:cubicBezTo>
                <a:cubicBezTo>
                  <a:pt x="2025896" y="649282"/>
                  <a:pt x="2063688" y="611489"/>
                  <a:pt x="2110308" y="611489"/>
                </a:cubicBezTo>
                <a:close/>
                <a:moveTo>
                  <a:pt x="1772659" y="611489"/>
                </a:moveTo>
                <a:cubicBezTo>
                  <a:pt x="1819278" y="611489"/>
                  <a:pt x="1857071" y="649282"/>
                  <a:pt x="1857071" y="695902"/>
                </a:cubicBezTo>
                <a:cubicBezTo>
                  <a:pt x="1857071" y="742521"/>
                  <a:pt x="1819278" y="780314"/>
                  <a:pt x="1772659" y="780314"/>
                </a:cubicBezTo>
                <a:cubicBezTo>
                  <a:pt x="1726039" y="780314"/>
                  <a:pt x="1688247" y="742521"/>
                  <a:pt x="1688247" y="695902"/>
                </a:cubicBezTo>
                <a:cubicBezTo>
                  <a:pt x="1688247" y="649282"/>
                  <a:pt x="1726039" y="611489"/>
                  <a:pt x="1772659" y="611489"/>
                </a:cubicBezTo>
                <a:close/>
                <a:moveTo>
                  <a:pt x="1435014" y="611489"/>
                </a:moveTo>
                <a:cubicBezTo>
                  <a:pt x="1481630" y="611489"/>
                  <a:pt x="1519422" y="649282"/>
                  <a:pt x="1519422" y="695902"/>
                </a:cubicBezTo>
                <a:cubicBezTo>
                  <a:pt x="1519422" y="742521"/>
                  <a:pt x="1481630" y="780314"/>
                  <a:pt x="1435014" y="780314"/>
                </a:cubicBezTo>
                <a:cubicBezTo>
                  <a:pt x="1388389" y="780314"/>
                  <a:pt x="1350601" y="742521"/>
                  <a:pt x="1350601" y="695902"/>
                </a:cubicBezTo>
                <a:cubicBezTo>
                  <a:pt x="1350601" y="649282"/>
                  <a:pt x="1388389" y="611489"/>
                  <a:pt x="1435014" y="611489"/>
                </a:cubicBezTo>
                <a:close/>
                <a:moveTo>
                  <a:pt x="1097361" y="611489"/>
                </a:moveTo>
                <a:cubicBezTo>
                  <a:pt x="1143985" y="611489"/>
                  <a:pt x="1181773" y="649282"/>
                  <a:pt x="1181773" y="695902"/>
                </a:cubicBezTo>
                <a:cubicBezTo>
                  <a:pt x="1181773" y="742521"/>
                  <a:pt x="1143985" y="780314"/>
                  <a:pt x="1097361" y="780314"/>
                </a:cubicBezTo>
                <a:cubicBezTo>
                  <a:pt x="1050741" y="780314"/>
                  <a:pt x="1012948" y="742521"/>
                  <a:pt x="1012948" y="695902"/>
                </a:cubicBezTo>
                <a:cubicBezTo>
                  <a:pt x="1012948" y="649282"/>
                  <a:pt x="1050741" y="611489"/>
                  <a:pt x="1097361" y="611489"/>
                </a:cubicBezTo>
                <a:close/>
                <a:moveTo>
                  <a:pt x="759711" y="611489"/>
                </a:moveTo>
                <a:cubicBezTo>
                  <a:pt x="806331" y="611489"/>
                  <a:pt x="844124" y="649282"/>
                  <a:pt x="844124" y="695902"/>
                </a:cubicBezTo>
                <a:cubicBezTo>
                  <a:pt x="844124" y="742521"/>
                  <a:pt x="806331" y="780314"/>
                  <a:pt x="759711" y="780314"/>
                </a:cubicBezTo>
                <a:cubicBezTo>
                  <a:pt x="713096" y="780314"/>
                  <a:pt x="675299" y="742521"/>
                  <a:pt x="675299" y="695902"/>
                </a:cubicBezTo>
                <a:cubicBezTo>
                  <a:pt x="675299" y="649282"/>
                  <a:pt x="713096" y="611489"/>
                  <a:pt x="759711" y="611489"/>
                </a:cubicBezTo>
                <a:close/>
                <a:moveTo>
                  <a:pt x="422066" y="611489"/>
                </a:moveTo>
                <a:cubicBezTo>
                  <a:pt x="468682" y="611489"/>
                  <a:pt x="506480" y="649282"/>
                  <a:pt x="506480" y="695902"/>
                </a:cubicBezTo>
                <a:cubicBezTo>
                  <a:pt x="506480" y="742521"/>
                  <a:pt x="468682" y="780314"/>
                  <a:pt x="422066" y="780314"/>
                </a:cubicBezTo>
                <a:cubicBezTo>
                  <a:pt x="375442" y="780314"/>
                  <a:pt x="337653" y="742521"/>
                  <a:pt x="337653" y="695902"/>
                </a:cubicBezTo>
                <a:cubicBezTo>
                  <a:pt x="337653" y="649282"/>
                  <a:pt x="375442" y="611489"/>
                  <a:pt x="422066" y="611489"/>
                </a:cubicBezTo>
                <a:close/>
                <a:moveTo>
                  <a:pt x="84412" y="611489"/>
                </a:moveTo>
                <a:cubicBezTo>
                  <a:pt x="131037" y="611489"/>
                  <a:pt x="168826" y="649282"/>
                  <a:pt x="168826" y="695902"/>
                </a:cubicBezTo>
                <a:cubicBezTo>
                  <a:pt x="168826" y="742521"/>
                  <a:pt x="131037" y="780314"/>
                  <a:pt x="84412" y="780314"/>
                </a:cubicBezTo>
                <a:cubicBezTo>
                  <a:pt x="37793" y="780314"/>
                  <a:pt x="0" y="742521"/>
                  <a:pt x="0" y="695902"/>
                </a:cubicBezTo>
                <a:cubicBezTo>
                  <a:pt x="0" y="649282"/>
                  <a:pt x="37793" y="611489"/>
                  <a:pt x="84412" y="611489"/>
                </a:cubicBezTo>
                <a:close/>
                <a:moveTo>
                  <a:pt x="7850345" y="273840"/>
                </a:moveTo>
                <a:cubicBezTo>
                  <a:pt x="7896964" y="273840"/>
                  <a:pt x="7934757" y="311632"/>
                  <a:pt x="7934757" y="358252"/>
                </a:cubicBezTo>
                <a:cubicBezTo>
                  <a:pt x="7934757" y="404873"/>
                  <a:pt x="7896964" y="442665"/>
                  <a:pt x="7850345" y="442665"/>
                </a:cubicBezTo>
                <a:cubicBezTo>
                  <a:pt x="7803725" y="442665"/>
                  <a:pt x="7765933" y="404873"/>
                  <a:pt x="7765933" y="358252"/>
                </a:cubicBezTo>
                <a:cubicBezTo>
                  <a:pt x="7765933" y="311632"/>
                  <a:pt x="7803725" y="273840"/>
                  <a:pt x="7850345" y="273840"/>
                </a:cubicBezTo>
                <a:close/>
                <a:moveTo>
                  <a:pt x="7512695" y="273840"/>
                </a:moveTo>
                <a:cubicBezTo>
                  <a:pt x="7559315" y="273840"/>
                  <a:pt x="7597109" y="311632"/>
                  <a:pt x="7597109" y="358252"/>
                </a:cubicBezTo>
                <a:cubicBezTo>
                  <a:pt x="7597109" y="404873"/>
                  <a:pt x="7559315" y="442665"/>
                  <a:pt x="7512695" y="442665"/>
                </a:cubicBezTo>
                <a:cubicBezTo>
                  <a:pt x="7466075" y="442665"/>
                  <a:pt x="7428283" y="404873"/>
                  <a:pt x="7428283" y="358252"/>
                </a:cubicBezTo>
                <a:cubicBezTo>
                  <a:pt x="7428283" y="311632"/>
                  <a:pt x="7466075" y="273840"/>
                  <a:pt x="7512695" y="273840"/>
                </a:cubicBezTo>
                <a:close/>
                <a:moveTo>
                  <a:pt x="7175045" y="273840"/>
                </a:moveTo>
                <a:cubicBezTo>
                  <a:pt x="7221666" y="273840"/>
                  <a:pt x="7259458" y="311632"/>
                  <a:pt x="7259458" y="358252"/>
                </a:cubicBezTo>
                <a:cubicBezTo>
                  <a:pt x="7259458" y="404873"/>
                  <a:pt x="7221666" y="442665"/>
                  <a:pt x="7175045" y="442665"/>
                </a:cubicBezTo>
                <a:cubicBezTo>
                  <a:pt x="7128427" y="442665"/>
                  <a:pt x="7090633" y="404873"/>
                  <a:pt x="7090633" y="358252"/>
                </a:cubicBezTo>
                <a:cubicBezTo>
                  <a:pt x="7090633" y="311632"/>
                  <a:pt x="7128427" y="273840"/>
                  <a:pt x="7175045" y="273840"/>
                </a:cubicBezTo>
                <a:close/>
                <a:moveTo>
                  <a:pt x="6837397" y="273840"/>
                </a:moveTo>
                <a:cubicBezTo>
                  <a:pt x="6884017" y="273840"/>
                  <a:pt x="6921809" y="311632"/>
                  <a:pt x="6921809" y="358252"/>
                </a:cubicBezTo>
                <a:cubicBezTo>
                  <a:pt x="6921809" y="404873"/>
                  <a:pt x="6884017" y="442665"/>
                  <a:pt x="6837397" y="442665"/>
                </a:cubicBezTo>
                <a:cubicBezTo>
                  <a:pt x="6790777" y="442665"/>
                  <a:pt x="6752985" y="404873"/>
                  <a:pt x="6752985" y="358252"/>
                </a:cubicBezTo>
                <a:cubicBezTo>
                  <a:pt x="6752985" y="311632"/>
                  <a:pt x="6790777" y="273840"/>
                  <a:pt x="6837397" y="273840"/>
                </a:cubicBezTo>
                <a:close/>
                <a:moveTo>
                  <a:pt x="6499747" y="273840"/>
                </a:moveTo>
                <a:cubicBezTo>
                  <a:pt x="6546368" y="273840"/>
                  <a:pt x="6584161" y="311632"/>
                  <a:pt x="6584161" y="358252"/>
                </a:cubicBezTo>
                <a:cubicBezTo>
                  <a:pt x="6584161" y="404873"/>
                  <a:pt x="6546368" y="442665"/>
                  <a:pt x="6499747" y="442665"/>
                </a:cubicBezTo>
                <a:cubicBezTo>
                  <a:pt x="6453127" y="442665"/>
                  <a:pt x="6415335" y="404873"/>
                  <a:pt x="6415335" y="358252"/>
                </a:cubicBezTo>
                <a:cubicBezTo>
                  <a:pt x="6415335" y="311632"/>
                  <a:pt x="6453127" y="273840"/>
                  <a:pt x="6499747" y="273840"/>
                </a:cubicBezTo>
                <a:close/>
                <a:moveTo>
                  <a:pt x="6162098" y="273840"/>
                </a:moveTo>
                <a:cubicBezTo>
                  <a:pt x="6208719" y="273840"/>
                  <a:pt x="6246510" y="311632"/>
                  <a:pt x="6246510" y="358252"/>
                </a:cubicBezTo>
                <a:cubicBezTo>
                  <a:pt x="6246510" y="404873"/>
                  <a:pt x="6208719" y="442665"/>
                  <a:pt x="6162098" y="442665"/>
                </a:cubicBezTo>
                <a:cubicBezTo>
                  <a:pt x="6115479" y="442665"/>
                  <a:pt x="6077686" y="404873"/>
                  <a:pt x="6077686" y="358252"/>
                </a:cubicBezTo>
                <a:cubicBezTo>
                  <a:pt x="6077686" y="311632"/>
                  <a:pt x="6115479" y="273840"/>
                  <a:pt x="6162098" y="273840"/>
                </a:cubicBezTo>
                <a:close/>
                <a:moveTo>
                  <a:pt x="5824449" y="273840"/>
                </a:moveTo>
                <a:cubicBezTo>
                  <a:pt x="5871069" y="273840"/>
                  <a:pt x="5908861" y="311632"/>
                  <a:pt x="5908861" y="358252"/>
                </a:cubicBezTo>
                <a:cubicBezTo>
                  <a:pt x="5908861" y="404873"/>
                  <a:pt x="5871069" y="442665"/>
                  <a:pt x="5824449" y="442665"/>
                </a:cubicBezTo>
                <a:cubicBezTo>
                  <a:pt x="5777829" y="442665"/>
                  <a:pt x="5740037" y="404873"/>
                  <a:pt x="5740037" y="358252"/>
                </a:cubicBezTo>
                <a:cubicBezTo>
                  <a:pt x="5740037" y="311632"/>
                  <a:pt x="5777829" y="273840"/>
                  <a:pt x="5824449" y="273840"/>
                </a:cubicBezTo>
                <a:close/>
                <a:moveTo>
                  <a:pt x="5486800" y="273840"/>
                </a:moveTo>
                <a:cubicBezTo>
                  <a:pt x="5533421" y="273840"/>
                  <a:pt x="5571212" y="311632"/>
                  <a:pt x="5571212" y="358252"/>
                </a:cubicBezTo>
                <a:cubicBezTo>
                  <a:pt x="5571212" y="404873"/>
                  <a:pt x="5533421" y="442665"/>
                  <a:pt x="5486800" y="442665"/>
                </a:cubicBezTo>
                <a:cubicBezTo>
                  <a:pt x="5440179" y="442665"/>
                  <a:pt x="5402388" y="404873"/>
                  <a:pt x="5402388" y="358252"/>
                </a:cubicBezTo>
                <a:cubicBezTo>
                  <a:pt x="5402388" y="311632"/>
                  <a:pt x="5440179" y="273840"/>
                  <a:pt x="5486800" y="273840"/>
                </a:cubicBezTo>
                <a:close/>
                <a:moveTo>
                  <a:pt x="5149151" y="273840"/>
                </a:moveTo>
                <a:cubicBezTo>
                  <a:pt x="5195771" y="273840"/>
                  <a:pt x="5233563" y="311632"/>
                  <a:pt x="5233563" y="358252"/>
                </a:cubicBezTo>
                <a:cubicBezTo>
                  <a:pt x="5233563" y="404873"/>
                  <a:pt x="5195771" y="442665"/>
                  <a:pt x="5149151" y="442665"/>
                </a:cubicBezTo>
                <a:cubicBezTo>
                  <a:pt x="5102531" y="442665"/>
                  <a:pt x="5064739" y="404873"/>
                  <a:pt x="5064739" y="358252"/>
                </a:cubicBezTo>
                <a:cubicBezTo>
                  <a:pt x="5064739" y="311632"/>
                  <a:pt x="5102531" y="273840"/>
                  <a:pt x="5149151" y="273840"/>
                </a:cubicBezTo>
                <a:close/>
                <a:moveTo>
                  <a:pt x="4811502" y="273840"/>
                </a:moveTo>
                <a:cubicBezTo>
                  <a:pt x="4858121" y="273840"/>
                  <a:pt x="4895914" y="311632"/>
                  <a:pt x="4895914" y="358252"/>
                </a:cubicBezTo>
                <a:cubicBezTo>
                  <a:pt x="4895914" y="404873"/>
                  <a:pt x="4858121" y="442665"/>
                  <a:pt x="4811502" y="442665"/>
                </a:cubicBezTo>
                <a:cubicBezTo>
                  <a:pt x="4764881" y="442665"/>
                  <a:pt x="4727090" y="404873"/>
                  <a:pt x="4727090" y="358252"/>
                </a:cubicBezTo>
                <a:cubicBezTo>
                  <a:pt x="4727090" y="311632"/>
                  <a:pt x="4764881" y="273840"/>
                  <a:pt x="4811502" y="273840"/>
                </a:cubicBezTo>
                <a:close/>
                <a:moveTo>
                  <a:pt x="4473853" y="273840"/>
                </a:moveTo>
                <a:cubicBezTo>
                  <a:pt x="4520473" y="273840"/>
                  <a:pt x="4558265" y="311632"/>
                  <a:pt x="4558265" y="358252"/>
                </a:cubicBezTo>
                <a:cubicBezTo>
                  <a:pt x="4558265" y="404873"/>
                  <a:pt x="4520473" y="442665"/>
                  <a:pt x="4473853" y="442665"/>
                </a:cubicBezTo>
                <a:cubicBezTo>
                  <a:pt x="4427232" y="442665"/>
                  <a:pt x="4389440" y="404873"/>
                  <a:pt x="4389440" y="358252"/>
                </a:cubicBezTo>
                <a:cubicBezTo>
                  <a:pt x="4389440" y="311632"/>
                  <a:pt x="4427232" y="273840"/>
                  <a:pt x="4473853" y="273840"/>
                </a:cubicBezTo>
                <a:close/>
                <a:moveTo>
                  <a:pt x="4136203" y="273840"/>
                </a:moveTo>
                <a:cubicBezTo>
                  <a:pt x="4182823" y="273840"/>
                  <a:pt x="4220615" y="311632"/>
                  <a:pt x="4220615" y="358252"/>
                </a:cubicBezTo>
                <a:cubicBezTo>
                  <a:pt x="4220615" y="404873"/>
                  <a:pt x="4182823" y="442665"/>
                  <a:pt x="4136203" y="442665"/>
                </a:cubicBezTo>
                <a:cubicBezTo>
                  <a:pt x="4089584" y="442665"/>
                  <a:pt x="4051791" y="404873"/>
                  <a:pt x="4051791" y="358252"/>
                </a:cubicBezTo>
                <a:cubicBezTo>
                  <a:pt x="4051791" y="311632"/>
                  <a:pt x="4089584" y="273840"/>
                  <a:pt x="4136203" y="273840"/>
                </a:cubicBezTo>
                <a:close/>
                <a:moveTo>
                  <a:pt x="3798554" y="273840"/>
                </a:moveTo>
                <a:cubicBezTo>
                  <a:pt x="3845174" y="273840"/>
                  <a:pt x="3882966" y="311632"/>
                  <a:pt x="3882966" y="358252"/>
                </a:cubicBezTo>
                <a:cubicBezTo>
                  <a:pt x="3882966" y="404873"/>
                  <a:pt x="3845174" y="442665"/>
                  <a:pt x="3798554" y="442665"/>
                </a:cubicBezTo>
                <a:cubicBezTo>
                  <a:pt x="3751934" y="442665"/>
                  <a:pt x="3714142" y="404873"/>
                  <a:pt x="3714142" y="358252"/>
                </a:cubicBezTo>
                <a:cubicBezTo>
                  <a:pt x="3714142" y="311632"/>
                  <a:pt x="3751934" y="273840"/>
                  <a:pt x="3798554" y="273840"/>
                </a:cubicBezTo>
                <a:close/>
                <a:moveTo>
                  <a:pt x="3460905" y="273840"/>
                </a:moveTo>
                <a:cubicBezTo>
                  <a:pt x="3507525" y="273840"/>
                  <a:pt x="3545317" y="311632"/>
                  <a:pt x="3545317" y="358252"/>
                </a:cubicBezTo>
                <a:cubicBezTo>
                  <a:pt x="3545317" y="404873"/>
                  <a:pt x="3507525" y="442665"/>
                  <a:pt x="3460905" y="442665"/>
                </a:cubicBezTo>
                <a:cubicBezTo>
                  <a:pt x="3414284" y="442665"/>
                  <a:pt x="3376493" y="404873"/>
                  <a:pt x="3376493" y="358252"/>
                </a:cubicBezTo>
                <a:cubicBezTo>
                  <a:pt x="3376493" y="311632"/>
                  <a:pt x="3414284" y="273840"/>
                  <a:pt x="3460905" y="273840"/>
                </a:cubicBezTo>
                <a:close/>
                <a:moveTo>
                  <a:pt x="3123255" y="273840"/>
                </a:moveTo>
                <a:cubicBezTo>
                  <a:pt x="3169876" y="273840"/>
                  <a:pt x="3207668" y="311632"/>
                  <a:pt x="3207668" y="358252"/>
                </a:cubicBezTo>
                <a:cubicBezTo>
                  <a:pt x="3207668" y="404873"/>
                  <a:pt x="3169876" y="442665"/>
                  <a:pt x="3123255" y="442665"/>
                </a:cubicBezTo>
                <a:cubicBezTo>
                  <a:pt x="3076636" y="442665"/>
                  <a:pt x="3038843" y="404873"/>
                  <a:pt x="3038843" y="358252"/>
                </a:cubicBezTo>
                <a:cubicBezTo>
                  <a:pt x="3038843" y="311632"/>
                  <a:pt x="3076636" y="273840"/>
                  <a:pt x="3123255" y="273840"/>
                </a:cubicBezTo>
                <a:close/>
                <a:moveTo>
                  <a:pt x="2785607" y="273840"/>
                </a:moveTo>
                <a:cubicBezTo>
                  <a:pt x="2832226" y="273840"/>
                  <a:pt x="2870019" y="311632"/>
                  <a:pt x="2870019" y="358252"/>
                </a:cubicBezTo>
                <a:cubicBezTo>
                  <a:pt x="2870019" y="404873"/>
                  <a:pt x="2832226" y="442665"/>
                  <a:pt x="2785607" y="442665"/>
                </a:cubicBezTo>
                <a:cubicBezTo>
                  <a:pt x="2738986" y="442665"/>
                  <a:pt x="2701195" y="404873"/>
                  <a:pt x="2701195" y="358252"/>
                </a:cubicBezTo>
                <a:cubicBezTo>
                  <a:pt x="2701195" y="311632"/>
                  <a:pt x="2738986" y="273840"/>
                  <a:pt x="2785607" y="273840"/>
                </a:cubicBezTo>
                <a:close/>
                <a:moveTo>
                  <a:pt x="2447957" y="273840"/>
                </a:moveTo>
                <a:cubicBezTo>
                  <a:pt x="2494578" y="273840"/>
                  <a:pt x="2532369" y="311632"/>
                  <a:pt x="2532369" y="358252"/>
                </a:cubicBezTo>
                <a:cubicBezTo>
                  <a:pt x="2532369" y="404873"/>
                  <a:pt x="2494578" y="442665"/>
                  <a:pt x="2447957" y="442665"/>
                </a:cubicBezTo>
                <a:cubicBezTo>
                  <a:pt x="2401337" y="442665"/>
                  <a:pt x="2363545" y="404873"/>
                  <a:pt x="2363545" y="358252"/>
                </a:cubicBezTo>
                <a:cubicBezTo>
                  <a:pt x="2363545" y="311632"/>
                  <a:pt x="2401337" y="273840"/>
                  <a:pt x="2447957" y="273840"/>
                </a:cubicBezTo>
                <a:close/>
                <a:moveTo>
                  <a:pt x="2110308" y="273840"/>
                </a:moveTo>
                <a:cubicBezTo>
                  <a:pt x="2156928" y="273840"/>
                  <a:pt x="2194721" y="311632"/>
                  <a:pt x="2194721" y="358252"/>
                </a:cubicBezTo>
                <a:cubicBezTo>
                  <a:pt x="2194721" y="404873"/>
                  <a:pt x="2156928" y="442665"/>
                  <a:pt x="2110308" y="442665"/>
                </a:cubicBezTo>
                <a:cubicBezTo>
                  <a:pt x="2063688" y="442665"/>
                  <a:pt x="2025896" y="404873"/>
                  <a:pt x="2025896" y="358252"/>
                </a:cubicBezTo>
                <a:cubicBezTo>
                  <a:pt x="2025896" y="311632"/>
                  <a:pt x="2063688" y="273840"/>
                  <a:pt x="2110308" y="273840"/>
                </a:cubicBezTo>
                <a:close/>
                <a:moveTo>
                  <a:pt x="1772659" y="273840"/>
                </a:moveTo>
                <a:cubicBezTo>
                  <a:pt x="1819278" y="273840"/>
                  <a:pt x="1857071" y="311632"/>
                  <a:pt x="1857071" y="358252"/>
                </a:cubicBezTo>
                <a:cubicBezTo>
                  <a:pt x="1857071" y="404873"/>
                  <a:pt x="1819278" y="442665"/>
                  <a:pt x="1772659" y="442665"/>
                </a:cubicBezTo>
                <a:cubicBezTo>
                  <a:pt x="1726039" y="442665"/>
                  <a:pt x="1688247" y="404873"/>
                  <a:pt x="1688247" y="358252"/>
                </a:cubicBezTo>
                <a:cubicBezTo>
                  <a:pt x="1688247" y="311632"/>
                  <a:pt x="1726039" y="273840"/>
                  <a:pt x="1772659" y="273840"/>
                </a:cubicBezTo>
                <a:close/>
                <a:moveTo>
                  <a:pt x="1435014" y="273840"/>
                </a:moveTo>
                <a:cubicBezTo>
                  <a:pt x="1481630" y="273840"/>
                  <a:pt x="1519422" y="311632"/>
                  <a:pt x="1519422" y="358252"/>
                </a:cubicBezTo>
                <a:cubicBezTo>
                  <a:pt x="1519422" y="404873"/>
                  <a:pt x="1481630" y="442665"/>
                  <a:pt x="1435014" y="442665"/>
                </a:cubicBezTo>
                <a:cubicBezTo>
                  <a:pt x="1388389" y="442665"/>
                  <a:pt x="1350601" y="404873"/>
                  <a:pt x="1350601" y="358252"/>
                </a:cubicBezTo>
                <a:cubicBezTo>
                  <a:pt x="1350601" y="311632"/>
                  <a:pt x="1388389" y="273840"/>
                  <a:pt x="1435014" y="273840"/>
                </a:cubicBezTo>
                <a:close/>
                <a:moveTo>
                  <a:pt x="1097361" y="273840"/>
                </a:moveTo>
                <a:cubicBezTo>
                  <a:pt x="1143985" y="273840"/>
                  <a:pt x="1181773" y="311632"/>
                  <a:pt x="1181773" y="358252"/>
                </a:cubicBezTo>
                <a:cubicBezTo>
                  <a:pt x="1181773" y="404873"/>
                  <a:pt x="1143985" y="442665"/>
                  <a:pt x="1097361" y="442665"/>
                </a:cubicBezTo>
                <a:cubicBezTo>
                  <a:pt x="1050741" y="442665"/>
                  <a:pt x="1012948" y="404873"/>
                  <a:pt x="1012948" y="358252"/>
                </a:cubicBezTo>
                <a:cubicBezTo>
                  <a:pt x="1012948" y="311632"/>
                  <a:pt x="1050741" y="273840"/>
                  <a:pt x="1097361" y="273840"/>
                </a:cubicBezTo>
                <a:close/>
                <a:moveTo>
                  <a:pt x="759711" y="273840"/>
                </a:moveTo>
                <a:cubicBezTo>
                  <a:pt x="806331" y="273840"/>
                  <a:pt x="844124" y="311632"/>
                  <a:pt x="844124" y="358252"/>
                </a:cubicBezTo>
                <a:cubicBezTo>
                  <a:pt x="844124" y="404873"/>
                  <a:pt x="806331" y="442665"/>
                  <a:pt x="759711" y="442665"/>
                </a:cubicBezTo>
                <a:cubicBezTo>
                  <a:pt x="713096" y="442665"/>
                  <a:pt x="675299" y="404873"/>
                  <a:pt x="675299" y="358252"/>
                </a:cubicBezTo>
                <a:cubicBezTo>
                  <a:pt x="675299" y="311632"/>
                  <a:pt x="713096" y="273840"/>
                  <a:pt x="759711" y="273840"/>
                </a:cubicBezTo>
                <a:close/>
                <a:moveTo>
                  <a:pt x="422066" y="273840"/>
                </a:moveTo>
                <a:cubicBezTo>
                  <a:pt x="468682" y="273840"/>
                  <a:pt x="506480" y="311632"/>
                  <a:pt x="506480" y="358252"/>
                </a:cubicBezTo>
                <a:cubicBezTo>
                  <a:pt x="506480" y="404873"/>
                  <a:pt x="468682" y="442665"/>
                  <a:pt x="422066" y="442665"/>
                </a:cubicBezTo>
                <a:cubicBezTo>
                  <a:pt x="375442" y="442665"/>
                  <a:pt x="337653" y="404873"/>
                  <a:pt x="337653" y="358252"/>
                </a:cubicBezTo>
                <a:cubicBezTo>
                  <a:pt x="337653" y="311632"/>
                  <a:pt x="375442" y="273840"/>
                  <a:pt x="422066" y="273840"/>
                </a:cubicBezTo>
                <a:close/>
                <a:moveTo>
                  <a:pt x="84412" y="273840"/>
                </a:moveTo>
                <a:cubicBezTo>
                  <a:pt x="131037" y="273840"/>
                  <a:pt x="168826" y="311632"/>
                  <a:pt x="168826" y="358252"/>
                </a:cubicBezTo>
                <a:cubicBezTo>
                  <a:pt x="168826" y="404873"/>
                  <a:pt x="131037" y="442665"/>
                  <a:pt x="84412" y="442665"/>
                </a:cubicBezTo>
                <a:cubicBezTo>
                  <a:pt x="37793" y="442665"/>
                  <a:pt x="0" y="404873"/>
                  <a:pt x="0" y="358252"/>
                </a:cubicBezTo>
                <a:cubicBezTo>
                  <a:pt x="0" y="311632"/>
                  <a:pt x="37793" y="273840"/>
                  <a:pt x="84412" y="273840"/>
                </a:cubicBezTo>
                <a:close/>
                <a:moveTo>
                  <a:pt x="7770092" y="0"/>
                </a:moveTo>
                <a:lnTo>
                  <a:pt x="7930598" y="0"/>
                </a:lnTo>
                <a:lnTo>
                  <a:pt x="7934757" y="20603"/>
                </a:lnTo>
                <a:cubicBezTo>
                  <a:pt x="7934757" y="67223"/>
                  <a:pt x="7896964" y="105016"/>
                  <a:pt x="7850345" y="105016"/>
                </a:cubicBezTo>
                <a:cubicBezTo>
                  <a:pt x="7803725" y="105016"/>
                  <a:pt x="7765933" y="67223"/>
                  <a:pt x="7765933" y="20603"/>
                </a:cubicBezTo>
                <a:close/>
                <a:moveTo>
                  <a:pt x="7432442" y="0"/>
                </a:moveTo>
                <a:lnTo>
                  <a:pt x="7592949" y="0"/>
                </a:lnTo>
                <a:lnTo>
                  <a:pt x="7597109" y="20603"/>
                </a:lnTo>
                <a:cubicBezTo>
                  <a:pt x="7597109" y="67223"/>
                  <a:pt x="7559315" y="105016"/>
                  <a:pt x="7512695" y="105016"/>
                </a:cubicBezTo>
                <a:cubicBezTo>
                  <a:pt x="7466075" y="105016"/>
                  <a:pt x="7428283" y="67223"/>
                  <a:pt x="7428283" y="20603"/>
                </a:cubicBezTo>
                <a:close/>
                <a:moveTo>
                  <a:pt x="7094793" y="0"/>
                </a:moveTo>
                <a:lnTo>
                  <a:pt x="7255298" y="0"/>
                </a:lnTo>
                <a:lnTo>
                  <a:pt x="7259458" y="20603"/>
                </a:lnTo>
                <a:cubicBezTo>
                  <a:pt x="7259458" y="67223"/>
                  <a:pt x="7221666" y="105016"/>
                  <a:pt x="7175045" y="105016"/>
                </a:cubicBezTo>
                <a:cubicBezTo>
                  <a:pt x="7128427" y="105016"/>
                  <a:pt x="7090633" y="67223"/>
                  <a:pt x="7090633" y="20603"/>
                </a:cubicBezTo>
                <a:close/>
                <a:moveTo>
                  <a:pt x="6757144" y="0"/>
                </a:moveTo>
                <a:lnTo>
                  <a:pt x="6917650" y="0"/>
                </a:lnTo>
                <a:lnTo>
                  <a:pt x="6921809" y="20603"/>
                </a:lnTo>
                <a:cubicBezTo>
                  <a:pt x="6921809" y="67223"/>
                  <a:pt x="6884017" y="105016"/>
                  <a:pt x="6837397" y="105016"/>
                </a:cubicBezTo>
                <a:cubicBezTo>
                  <a:pt x="6790777" y="105016"/>
                  <a:pt x="6752985" y="67223"/>
                  <a:pt x="6752985" y="20603"/>
                </a:cubicBezTo>
                <a:close/>
                <a:moveTo>
                  <a:pt x="6419495" y="0"/>
                </a:moveTo>
                <a:lnTo>
                  <a:pt x="6580001" y="0"/>
                </a:lnTo>
                <a:lnTo>
                  <a:pt x="6584161" y="20603"/>
                </a:lnTo>
                <a:cubicBezTo>
                  <a:pt x="6584161" y="67223"/>
                  <a:pt x="6546368" y="105016"/>
                  <a:pt x="6499747" y="105016"/>
                </a:cubicBezTo>
                <a:cubicBezTo>
                  <a:pt x="6453127" y="105016"/>
                  <a:pt x="6415335" y="67223"/>
                  <a:pt x="6415335" y="20603"/>
                </a:cubicBezTo>
                <a:close/>
                <a:moveTo>
                  <a:pt x="6081846" y="0"/>
                </a:moveTo>
                <a:lnTo>
                  <a:pt x="6242351" y="0"/>
                </a:lnTo>
                <a:lnTo>
                  <a:pt x="6246510" y="20603"/>
                </a:lnTo>
                <a:cubicBezTo>
                  <a:pt x="6246510" y="67223"/>
                  <a:pt x="6208719" y="105016"/>
                  <a:pt x="6162098" y="105016"/>
                </a:cubicBezTo>
                <a:cubicBezTo>
                  <a:pt x="6115479" y="105016"/>
                  <a:pt x="6077686" y="67223"/>
                  <a:pt x="6077686" y="20603"/>
                </a:cubicBezTo>
                <a:close/>
                <a:moveTo>
                  <a:pt x="5744197" y="0"/>
                </a:moveTo>
                <a:lnTo>
                  <a:pt x="5904702" y="0"/>
                </a:lnTo>
                <a:lnTo>
                  <a:pt x="5908861" y="20603"/>
                </a:lnTo>
                <a:cubicBezTo>
                  <a:pt x="5908861" y="67223"/>
                  <a:pt x="5871069" y="105016"/>
                  <a:pt x="5824449" y="105016"/>
                </a:cubicBezTo>
                <a:cubicBezTo>
                  <a:pt x="5777829" y="105016"/>
                  <a:pt x="5740037" y="67223"/>
                  <a:pt x="5740037" y="20603"/>
                </a:cubicBezTo>
                <a:close/>
                <a:moveTo>
                  <a:pt x="5406547" y="0"/>
                </a:moveTo>
                <a:lnTo>
                  <a:pt x="5567053" y="0"/>
                </a:lnTo>
                <a:lnTo>
                  <a:pt x="5571212" y="20603"/>
                </a:lnTo>
                <a:cubicBezTo>
                  <a:pt x="5571212" y="67223"/>
                  <a:pt x="5533421" y="105016"/>
                  <a:pt x="5486800" y="105016"/>
                </a:cubicBezTo>
                <a:cubicBezTo>
                  <a:pt x="5440179" y="105016"/>
                  <a:pt x="5402388" y="67223"/>
                  <a:pt x="5402388" y="20603"/>
                </a:cubicBezTo>
                <a:close/>
                <a:moveTo>
                  <a:pt x="5068899" y="0"/>
                </a:moveTo>
                <a:lnTo>
                  <a:pt x="5229404" y="0"/>
                </a:lnTo>
                <a:lnTo>
                  <a:pt x="5233563" y="20603"/>
                </a:lnTo>
                <a:cubicBezTo>
                  <a:pt x="5233563" y="67223"/>
                  <a:pt x="5195771" y="105016"/>
                  <a:pt x="5149151" y="105016"/>
                </a:cubicBezTo>
                <a:cubicBezTo>
                  <a:pt x="5102531" y="105016"/>
                  <a:pt x="5064739" y="67223"/>
                  <a:pt x="5064739" y="20603"/>
                </a:cubicBezTo>
                <a:close/>
                <a:moveTo>
                  <a:pt x="4731249" y="0"/>
                </a:moveTo>
                <a:lnTo>
                  <a:pt x="4891754" y="0"/>
                </a:lnTo>
                <a:lnTo>
                  <a:pt x="4895914" y="20603"/>
                </a:lnTo>
                <a:cubicBezTo>
                  <a:pt x="4895914" y="67223"/>
                  <a:pt x="4858121" y="105016"/>
                  <a:pt x="4811502" y="105016"/>
                </a:cubicBezTo>
                <a:cubicBezTo>
                  <a:pt x="4764881" y="105016"/>
                  <a:pt x="4727090" y="67223"/>
                  <a:pt x="4727090" y="20603"/>
                </a:cubicBezTo>
                <a:close/>
                <a:moveTo>
                  <a:pt x="4393599" y="0"/>
                </a:moveTo>
                <a:lnTo>
                  <a:pt x="4554106" y="0"/>
                </a:lnTo>
                <a:lnTo>
                  <a:pt x="4558265" y="20603"/>
                </a:lnTo>
                <a:cubicBezTo>
                  <a:pt x="4558265" y="67223"/>
                  <a:pt x="4520473" y="105016"/>
                  <a:pt x="4473853" y="105016"/>
                </a:cubicBezTo>
                <a:cubicBezTo>
                  <a:pt x="4427232" y="105016"/>
                  <a:pt x="4389440" y="67223"/>
                  <a:pt x="4389440" y="20603"/>
                </a:cubicBezTo>
                <a:close/>
                <a:moveTo>
                  <a:pt x="4055951" y="0"/>
                </a:moveTo>
                <a:lnTo>
                  <a:pt x="4216456" y="0"/>
                </a:lnTo>
                <a:lnTo>
                  <a:pt x="4220615" y="20603"/>
                </a:lnTo>
                <a:cubicBezTo>
                  <a:pt x="4220615" y="67223"/>
                  <a:pt x="4182823" y="105016"/>
                  <a:pt x="4136203" y="105016"/>
                </a:cubicBezTo>
                <a:cubicBezTo>
                  <a:pt x="4089584" y="105016"/>
                  <a:pt x="4051791" y="67223"/>
                  <a:pt x="4051791" y="20603"/>
                </a:cubicBezTo>
                <a:close/>
                <a:moveTo>
                  <a:pt x="3718302" y="0"/>
                </a:moveTo>
                <a:lnTo>
                  <a:pt x="3878807" y="0"/>
                </a:lnTo>
                <a:lnTo>
                  <a:pt x="3882966" y="20603"/>
                </a:lnTo>
                <a:cubicBezTo>
                  <a:pt x="3882966" y="67223"/>
                  <a:pt x="3845174" y="105016"/>
                  <a:pt x="3798554" y="105016"/>
                </a:cubicBezTo>
                <a:cubicBezTo>
                  <a:pt x="3751934" y="105016"/>
                  <a:pt x="3714142" y="67223"/>
                  <a:pt x="3714142" y="20603"/>
                </a:cubicBezTo>
                <a:close/>
                <a:moveTo>
                  <a:pt x="3380652" y="0"/>
                </a:moveTo>
                <a:lnTo>
                  <a:pt x="3541158" y="0"/>
                </a:lnTo>
                <a:lnTo>
                  <a:pt x="3545317" y="20603"/>
                </a:lnTo>
                <a:cubicBezTo>
                  <a:pt x="3545317" y="67223"/>
                  <a:pt x="3507525" y="105016"/>
                  <a:pt x="3460905" y="105016"/>
                </a:cubicBezTo>
                <a:cubicBezTo>
                  <a:pt x="3414284" y="105016"/>
                  <a:pt x="3376493" y="67223"/>
                  <a:pt x="3376493" y="20603"/>
                </a:cubicBezTo>
                <a:close/>
                <a:moveTo>
                  <a:pt x="3043003" y="0"/>
                </a:moveTo>
                <a:lnTo>
                  <a:pt x="3203509" y="0"/>
                </a:lnTo>
                <a:lnTo>
                  <a:pt x="3207668" y="20603"/>
                </a:lnTo>
                <a:cubicBezTo>
                  <a:pt x="3207668" y="67223"/>
                  <a:pt x="3169876" y="105016"/>
                  <a:pt x="3123255" y="105016"/>
                </a:cubicBezTo>
                <a:cubicBezTo>
                  <a:pt x="3076636" y="105016"/>
                  <a:pt x="3038843" y="67223"/>
                  <a:pt x="3038843" y="20603"/>
                </a:cubicBezTo>
                <a:close/>
                <a:moveTo>
                  <a:pt x="2705354" y="0"/>
                </a:moveTo>
                <a:lnTo>
                  <a:pt x="2865860" y="0"/>
                </a:lnTo>
                <a:lnTo>
                  <a:pt x="2870019" y="20603"/>
                </a:lnTo>
                <a:cubicBezTo>
                  <a:pt x="2870019" y="67223"/>
                  <a:pt x="2832226" y="105016"/>
                  <a:pt x="2785607" y="105016"/>
                </a:cubicBezTo>
                <a:cubicBezTo>
                  <a:pt x="2738986" y="105016"/>
                  <a:pt x="2701195" y="67223"/>
                  <a:pt x="2701195" y="20603"/>
                </a:cubicBezTo>
                <a:close/>
                <a:moveTo>
                  <a:pt x="2367705" y="0"/>
                </a:moveTo>
                <a:lnTo>
                  <a:pt x="2528210" y="0"/>
                </a:lnTo>
                <a:lnTo>
                  <a:pt x="2532369" y="20603"/>
                </a:lnTo>
                <a:cubicBezTo>
                  <a:pt x="2532369" y="67223"/>
                  <a:pt x="2494578" y="105016"/>
                  <a:pt x="2447957" y="105016"/>
                </a:cubicBezTo>
                <a:cubicBezTo>
                  <a:pt x="2401337" y="105016"/>
                  <a:pt x="2363545" y="67223"/>
                  <a:pt x="2363545" y="20603"/>
                </a:cubicBezTo>
                <a:close/>
                <a:moveTo>
                  <a:pt x="2030055" y="0"/>
                </a:moveTo>
                <a:lnTo>
                  <a:pt x="2190562" y="0"/>
                </a:lnTo>
                <a:lnTo>
                  <a:pt x="2194721" y="20603"/>
                </a:lnTo>
                <a:cubicBezTo>
                  <a:pt x="2194721" y="67223"/>
                  <a:pt x="2156928" y="105016"/>
                  <a:pt x="2110308" y="105016"/>
                </a:cubicBezTo>
                <a:cubicBezTo>
                  <a:pt x="2063688" y="105016"/>
                  <a:pt x="2025896" y="67223"/>
                  <a:pt x="2025896" y="20603"/>
                </a:cubicBezTo>
                <a:close/>
                <a:moveTo>
                  <a:pt x="1692407" y="0"/>
                </a:moveTo>
                <a:lnTo>
                  <a:pt x="1852912" y="0"/>
                </a:lnTo>
                <a:lnTo>
                  <a:pt x="1857071" y="20603"/>
                </a:lnTo>
                <a:cubicBezTo>
                  <a:pt x="1857071" y="67223"/>
                  <a:pt x="1819278" y="105016"/>
                  <a:pt x="1772659" y="105016"/>
                </a:cubicBezTo>
                <a:cubicBezTo>
                  <a:pt x="1726039" y="105016"/>
                  <a:pt x="1688247" y="67223"/>
                  <a:pt x="1688247" y="20603"/>
                </a:cubicBezTo>
                <a:close/>
                <a:moveTo>
                  <a:pt x="1354760" y="0"/>
                </a:moveTo>
                <a:lnTo>
                  <a:pt x="1515263" y="0"/>
                </a:lnTo>
                <a:lnTo>
                  <a:pt x="1519422" y="20603"/>
                </a:lnTo>
                <a:cubicBezTo>
                  <a:pt x="1519422" y="67223"/>
                  <a:pt x="1481630" y="105016"/>
                  <a:pt x="1435014" y="105016"/>
                </a:cubicBezTo>
                <a:cubicBezTo>
                  <a:pt x="1388389" y="105016"/>
                  <a:pt x="1350601" y="67223"/>
                  <a:pt x="1350601" y="20603"/>
                </a:cubicBezTo>
                <a:close/>
                <a:moveTo>
                  <a:pt x="1017108" y="0"/>
                </a:moveTo>
                <a:lnTo>
                  <a:pt x="1177614" y="0"/>
                </a:lnTo>
                <a:lnTo>
                  <a:pt x="1181773" y="20603"/>
                </a:lnTo>
                <a:cubicBezTo>
                  <a:pt x="1181773" y="67223"/>
                  <a:pt x="1143985" y="105016"/>
                  <a:pt x="1097361" y="105016"/>
                </a:cubicBezTo>
                <a:cubicBezTo>
                  <a:pt x="1050741" y="105016"/>
                  <a:pt x="1012948" y="67223"/>
                  <a:pt x="1012948" y="20603"/>
                </a:cubicBezTo>
                <a:close/>
                <a:moveTo>
                  <a:pt x="679459" y="0"/>
                </a:moveTo>
                <a:lnTo>
                  <a:pt x="839964" y="0"/>
                </a:lnTo>
                <a:lnTo>
                  <a:pt x="844124" y="20603"/>
                </a:lnTo>
                <a:cubicBezTo>
                  <a:pt x="844124" y="67223"/>
                  <a:pt x="806331" y="105016"/>
                  <a:pt x="759711" y="105016"/>
                </a:cubicBezTo>
                <a:cubicBezTo>
                  <a:pt x="713096" y="105016"/>
                  <a:pt x="675299" y="67223"/>
                  <a:pt x="675299" y="20603"/>
                </a:cubicBezTo>
                <a:close/>
                <a:moveTo>
                  <a:pt x="341813" y="0"/>
                </a:moveTo>
                <a:lnTo>
                  <a:pt x="502321" y="0"/>
                </a:lnTo>
                <a:lnTo>
                  <a:pt x="506480" y="20603"/>
                </a:lnTo>
                <a:cubicBezTo>
                  <a:pt x="506480" y="67223"/>
                  <a:pt x="468682" y="105016"/>
                  <a:pt x="422066" y="105016"/>
                </a:cubicBezTo>
                <a:cubicBezTo>
                  <a:pt x="375442" y="105016"/>
                  <a:pt x="337653" y="67223"/>
                  <a:pt x="337653" y="20603"/>
                </a:cubicBezTo>
                <a:close/>
                <a:moveTo>
                  <a:pt x="4160" y="0"/>
                </a:moveTo>
                <a:lnTo>
                  <a:pt x="164667" y="0"/>
                </a:lnTo>
                <a:lnTo>
                  <a:pt x="168826" y="20603"/>
                </a:lnTo>
                <a:cubicBezTo>
                  <a:pt x="168826" y="67223"/>
                  <a:pt x="131037" y="105016"/>
                  <a:pt x="84412" y="105016"/>
                </a:cubicBezTo>
                <a:cubicBezTo>
                  <a:pt x="37793" y="105016"/>
                  <a:pt x="0" y="67223"/>
                  <a:pt x="0" y="20603"/>
                </a:cubicBezTo>
                <a:close/>
              </a:path>
            </a:pathLst>
          </a:custGeom>
          <a:gradFill>
            <a:gsLst>
              <a:gs pos="10000">
                <a:schemeClr val="accent1">
                  <a:lumMod val="60000"/>
                  <a:lumOff val="40000"/>
                  <a:alpha val="36000"/>
                </a:schemeClr>
              </a:gs>
              <a:gs pos="54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03780" y="3175000"/>
            <a:ext cx="690880" cy="69088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2578100" y="3429001"/>
            <a:ext cx="213360" cy="18393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小结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7599" y="2916422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加入昼夜时间特征后的模型优化对比分析</a:t>
            </a:r>
            <a:endParaRPr kumimoji="1" lang="zh-CN" altLang="en-US" sz="3600"/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7" name="线条 1"/>
          <p:cNvCxnSpPr/>
          <p:nvPr/>
        </p:nvCxnSpPr>
        <p:spPr>
          <a:xfrm flipH="1">
            <a:off x="3082247" y="5486400"/>
            <a:ext cx="2650733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422563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761670" y="1416580"/>
            <a:ext cx="5532449" cy="40434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3580" y="1361550"/>
            <a:ext cx="514404" cy="5144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78971" y="2885731"/>
            <a:ext cx="5116286" cy="2726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在气象系统中，温度、辐射、湿度等变量与时间具有高度耦合的内在规律，例如：</a:t>
            </a:r>
          </a:p>
          <a:p>
            <a:pPr algn="l">
              <a:lnSpc>
                <a:spcPct val="15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清晨日出前后气温快速上升；</a:t>
            </a:r>
          </a:p>
          <a:p>
            <a:pPr algn="l"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夜间温度逐渐下降；</a:t>
            </a:r>
          </a:p>
          <a:p>
            <a:pPr algn="l"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不同月份具有不同的气候基线水平。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754159" y="1450283"/>
            <a:ext cx="413247" cy="336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38935" y="1470660"/>
            <a:ext cx="4757065" cy="296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时间特征重要性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引入周期性时间特征的动因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F70DA4D8-03CA-4CC7-8D3B-26F9901D5204}"/>
              </a:ext>
            </a:extLst>
          </p:cNvPr>
          <p:cNvSpPr/>
          <p:nvPr/>
        </p:nvSpPr>
        <p:spPr>
          <a:xfrm rot="16200000">
            <a:off x="5071933" y="3825353"/>
            <a:ext cx="1441186" cy="157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562F56-C1C4-4521-A3AD-97CB9FBE0A87}"/>
              </a:ext>
            </a:extLst>
          </p:cNvPr>
          <p:cNvSpPr txBox="1"/>
          <p:nvPr/>
        </p:nvSpPr>
        <p:spPr>
          <a:xfrm>
            <a:off x="7798778" y="2951946"/>
            <a:ext cx="359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昼夜节律</a:t>
            </a:r>
            <a:endParaRPr lang="en-US" altLang="zh-CN" sz="2800" b="1">
              <a:solidFill>
                <a:schemeClr val="accent1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季节性变化</a:t>
            </a:r>
            <a:endParaRPr lang="zh-CN" altLang="en-US" sz="28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DBF1AE6-42EC-4864-86C6-9F81E0222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4249021"/>
            <a:ext cx="5007429" cy="8997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59817" y="1320489"/>
            <a:ext cx="1061262" cy="1066484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54554" y="1621596"/>
            <a:ext cx="3440927" cy="4117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单点预测精度提升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460113" y="1210073"/>
            <a:ext cx="1061262" cy="1066484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03218" y="1511181"/>
            <a:ext cx="3440927" cy="4117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误差指标对比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4619" y="1674100"/>
            <a:ext cx="331658" cy="35926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805123" y="1563683"/>
            <a:ext cx="371242" cy="35926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335393" y="1683709"/>
            <a:ext cx="340045" cy="340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275948" y="1627056"/>
            <a:ext cx="458935" cy="4533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346411" y="1573293"/>
            <a:ext cx="340045" cy="3400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286966" y="1516640"/>
            <a:ext cx="458935" cy="4533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加入时间特征后的模型改进分析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68D39F3-E0A8-4417-9D46-95A7BD9A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5" y="2881961"/>
            <a:ext cx="5984983" cy="353231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A899E44-633B-43D4-9E00-C8B6DBC49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13" y="2946400"/>
            <a:ext cx="5601258" cy="1015842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03A6148-2A5D-4D23-8C7D-8235997A61D1}"/>
              </a:ext>
            </a:extLst>
          </p:cNvPr>
          <p:cNvSpPr txBox="1"/>
          <p:nvPr/>
        </p:nvSpPr>
        <p:spPr>
          <a:xfrm>
            <a:off x="4116406" y="2158019"/>
            <a:ext cx="186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真实温度：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16.13°C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7599" y="2916422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</a:t>
            </a:r>
            <a:r>
              <a:rPr kumimoji="1" lang="zh-CN" altLang="en-US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概述</a:t>
            </a:r>
            <a:endParaRPr kumimoji="1" lang="zh-CN" altLang="en-US"/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7" name="线条 1"/>
          <p:cNvCxnSpPr/>
          <p:nvPr/>
        </p:nvCxnSpPr>
        <p:spPr>
          <a:xfrm flipH="1">
            <a:off x="3082247" y="5486400"/>
            <a:ext cx="2650733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tailEnd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rot="10800000">
            <a:off x="-1" y="3191527"/>
            <a:ext cx="12192000" cy="3666473"/>
          </a:xfrm>
          <a:custGeom>
            <a:avLst/>
            <a:gdLst>
              <a:gd name="connsiteX0" fmla="*/ 0 w 12192000"/>
              <a:gd name="connsiteY0" fmla="*/ 3666470 h 3666473"/>
              <a:gd name="connsiteX1" fmla="*/ 0 w 12192000"/>
              <a:gd name="connsiteY1" fmla="*/ 1091228 h 3666473"/>
              <a:gd name="connsiteX2" fmla="*/ 1175317 w 12192000"/>
              <a:gd name="connsiteY2" fmla="*/ 0 h 3666473"/>
              <a:gd name="connsiteX3" fmla="*/ 3949008 w 12192000"/>
              <a:gd name="connsiteY3" fmla="*/ 0 h 3666473"/>
              <a:gd name="connsiteX4" fmla="*/ 12192000 w 12192000"/>
              <a:gd name="connsiteY4" fmla="*/ 3666473 h 3666473"/>
              <a:gd name="connsiteX5" fmla="*/ 8242987 w 12192000"/>
              <a:gd name="connsiteY5" fmla="*/ 0 h 3666473"/>
              <a:gd name="connsiteX6" fmla="*/ 11016680 w 12192000"/>
              <a:gd name="connsiteY6" fmla="*/ 0 h 3666473"/>
              <a:gd name="connsiteX7" fmla="*/ 12192000 w 12192000"/>
              <a:gd name="connsiteY7" fmla="*/ 1091230 h 3666473"/>
            </a:gdLst>
            <a:ahLst/>
            <a:cxnLst/>
            <a:rect l="l" t="t" r="r" b="b"/>
            <a:pathLst>
              <a:path w="12192000" h="3666473">
                <a:moveTo>
                  <a:pt x="0" y="3666470"/>
                </a:moveTo>
                <a:lnTo>
                  <a:pt x="0" y="1091228"/>
                </a:lnTo>
                <a:lnTo>
                  <a:pt x="1175317" y="0"/>
                </a:lnTo>
                <a:lnTo>
                  <a:pt x="3949008" y="0"/>
                </a:lnTo>
                <a:close/>
                <a:moveTo>
                  <a:pt x="12192000" y="3666473"/>
                </a:moveTo>
                <a:lnTo>
                  <a:pt x="8242987" y="0"/>
                </a:lnTo>
                <a:lnTo>
                  <a:pt x="11016680" y="0"/>
                </a:lnTo>
                <a:lnTo>
                  <a:pt x="12192000" y="109123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62360" y="2241641"/>
            <a:ext cx="7790686" cy="29565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endParaRPr kumimoji="1" lang="zh-CN" altLang="en-US" sz="1400">
              <a:ln w="12700">
                <a:noFill/>
              </a:ln>
              <a:solidFill>
                <a:srgbClr val="262626">
                  <a:alpha val="80000"/>
                </a:srgbClr>
              </a:solidFill>
              <a:latin typeface="Source Han Sans"/>
              <a:ea typeface="Source Han Sans"/>
              <a:cs typeface="Source Han Sans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42259" y="1617615"/>
            <a:ext cx="2975697" cy="3292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kumimoji="1"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0201</a:t>
            </a:r>
            <a:endParaRPr kumimoji="1"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907228" y="1620840"/>
            <a:ext cx="187881" cy="1878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7592520" flipH="1">
            <a:off x="9934662" y="1514011"/>
            <a:ext cx="338716" cy="181221"/>
          </a:xfrm>
          <a:prstGeom prst="arc">
            <a:avLst>
              <a:gd name="adj1" fmla="val 19533974"/>
              <a:gd name="adj2" fmla="val 14688243"/>
            </a:avLst>
          </a:prstGeom>
          <a:noFill/>
          <a:ln w="539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一整天（24小时）预测趋势对比</a:t>
            </a:r>
            <a:endParaRPr kumimoji="1" lang="zh-CN" altLang="en-US" sz="2400"/>
          </a:p>
        </p:txBody>
      </p:sp>
      <p:sp>
        <p:nvSpPr>
          <p:cNvPr id="10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95C461-E711-443C-94AA-8CADD1BA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867" y="996984"/>
            <a:ext cx="6727371" cy="27181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1377E37-C838-4CF7-8CAA-C2FC7CC6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18" y="3878071"/>
            <a:ext cx="6826828" cy="2718178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E1784D61-20DB-44A9-A1F7-336BDAE08ABE}"/>
              </a:ext>
            </a:extLst>
          </p:cNvPr>
          <p:cNvSpPr txBox="1"/>
          <p:nvPr/>
        </p:nvSpPr>
        <p:spPr>
          <a:xfrm>
            <a:off x="481632" y="4702270"/>
            <a:ext cx="2975697" cy="3292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加入时间周期后</a:t>
            </a:r>
            <a:r>
              <a:rPr kumimoji="1"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0201</a:t>
            </a:r>
            <a:endParaRPr kumimoji="1"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33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flipH="1">
            <a:off x="957064" y="1572389"/>
            <a:ext cx="10277872" cy="3776846"/>
          </a:xfrm>
          <a:custGeom>
            <a:avLst/>
            <a:gdLst>
              <a:gd name="connsiteX0" fmla="*/ 9927634 w 10277872"/>
              <a:gd name="connsiteY0" fmla="*/ 0 h 3776846"/>
              <a:gd name="connsiteX1" fmla="*/ 8856124 w 10277872"/>
              <a:gd name="connsiteY1" fmla="*/ 0 h 3776846"/>
              <a:gd name="connsiteX2" fmla="*/ 8682031 w 10277872"/>
              <a:gd name="connsiteY2" fmla="*/ 0 h 3776846"/>
              <a:gd name="connsiteX3" fmla="*/ 7771551 w 10277872"/>
              <a:gd name="connsiteY3" fmla="*/ 0 h 3776846"/>
              <a:gd name="connsiteX4" fmla="*/ 7610521 w 10277872"/>
              <a:gd name="connsiteY4" fmla="*/ 0 h 3776846"/>
              <a:gd name="connsiteX5" fmla="*/ 6615193 w 10277872"/>
              <a:gd name="connsiteY5" fmla="*/ 0 h 3776846"/>
              <a:gd name="connsiteX6" fmla="*/ 6525948 w 10277872"/>
              <a:gd name="connsiteY6" fmla="*/ 0 h 3776846"/>
              <a:gd name="connsiteX7" fmla="*/ 5840244 w 10277872"/>
              <a:gd name="connsiteY7" fmla="*/ 0 h 3776846"/>
              <a:gd name="connsiteX8" fmla="*/ 5369590 w 10277872"/>
              <a:gd name="connsiteY8" fmla="*/ 0 h 3776846"/>
              <a:gd name="connsiteX9" fmla="*/ 4908282 w 10277872"/>
              <a:gd name="connsiteY9" fmla="*/ 0 h 3776846"/>
              <a:gd name="connsiteX10" fmla="*/ 4683886 w 10277872"/>
              <a:gd name="connsiteY10" fmla="*/ 0 h 3776846"/>
              <a:gd name="connsiteX11" fmla="*/ 4594641 w 10277872"/>
              <a:gd name="connsiteY11" fmla="*/ 0 h 3776846"/>
              <a:gd name="connsiteX12" fmla="*/ 3751924 w 10277872"/>
              <a:gd name="connsiteY12" fmla="*/ 0 h 3776846"/>
              <a:gd name="connsiteX13" fmla="*/ 3662679 w 10277872"/>
              <a:gd name="connsiteY13" fmla="*/ 0 h 3776846"/>
              <a:gd name="connsiteX14" fmla="*/ 3599313 w 10277872"/>
              <a:gd name="connsiteY14" fmla="*/ 0 h 3776846"/>
              <a:gd name="connsiteX15" fmla="*/ 3438283 w 10277872"/>
              <a:gd name="connsiteY15" fmla="*/ 0 h 3776846"/>
              <a:gd name="connsiteX16" fmla="*/ 2667351 w 10277872"/>
              <a:gd name="connsiteY16" fmla="*/ 0 h 3776846"/>
              <a:gd name="connsiteX17" fmla="*/ 2527803 w 10277872"/>
              <a:gd name="connsiteY17" fmla="*/ 0 h 3776846"/>
              <a:gd name="connsiteX18" fmla="*/ 2506321 w 10277872"/>
              <a:gd name="connsiteY18" fmla="*/ 0 h 3776846"/>
              <a:gd name="connsiteX19" fmla="*/ 2353710 w 10277872"/>
              <a:gd name="connsiteY19" fmla="*/ 0 h 3776846"/>
              <a:gd name="connsiteX20" fmla="*/ 1595841 w 10277872"/>
              <a:gd name="connsiteY20" fmla="*/ 0 h 3776846"/>
              <a:gd name="connsiteX21" fmla="*/ 1421748 w 10277872"/>
              <a:gd name="connsiteY21" fmla="*/ 0 h 3776846"/>
              <a:gd name="connsiteX22" fmla="*/ 1282200 w 10277872"/>
              <a:gd name="connsiteY22" fmla="*/ 0 h 3776846"/>
              <a:gd name="connsiteX23" fmla="*/ 350238 w 10277872"/>
              <a:gd name="connsiteY23" fmla="*/ 0 h 3776846"/>
              <a:gd name="connsiteX24" fmla="*/ 0 w 10277872"/>
              <a:gd name="connsiteY24" fmla="*/ 361656 h 3776846"/>
              <a:gd name="connsiteX25" fmla="*/ 0 w 10277872"/>
              <a:gd name="connsiteY25" fmla="*/ 972817 h 3776846"/>
              <a:gd name="connsiteX26" fmla="*/ 0 w 10277872"/>
              <a:gd name="connsiteY26" fmla="*/ 2441301 h 3776846"/>
              <a:gd name="connsiteX27" fmla="*/ 0 w 10277872"/>
              <a:gd name="connsiteY27" fmla="*/ 3052462 h 3776846"/>
              <a:gd name="connsiteX28" fmla="*/ 701504 w 10277872"/>
              <a:gd name="connsiteY28" fmla="*/ 3776846 h 3776846"/>
              <a:gd name="connsiteX29" fmla="*/ 1633466 w 10277872"/>
              <a:gd name="connsiteY29" fmla="*/ 3776846 h 3776846"/>
              <a:gd name="connsiteX30" fmla="*/ 1773014 w 10277872"/>
              <a:gd name="connsiteY30" fmla="*/ 3776846 h 3776846"/>
              <a:gd name="connsiteX31" fmla="*/ 1946079 w 10277872"/>
              <a:gd name="connsiteY31" fmla="*/ 3776846 h 3776846"/>
              <a:gd name="connsiteX32" fmla="*/ 2704976 w 10277872"/>
              <a:gd name="connsiteY32" fmla="*/ 3776846 h 3776846"/>
              <a:gd name="connsiteX33" fmla="*/ 2857587 w 10277872"/>
              <a:gd name="connsiteY33" fmla="*/ 3776846 h 3776846"/>
              <a:gd name="connsiteX34" fmla="*/ 2878041 w 10277872"/>
              <a:gd name="connsiteY34" fmla="*/ 3776846 h 3776846"/>
              <a:gd name="connsiteX35" fmla="*/ 3017589 w 10277872"/>
              <a:gd name="connsiteY35" fmla="*/ 3776846 h 3776846"/>
              <a:gd name="connsiteX36" fmla="*/ 3789549 w 10277872"/>
              <a:gd name="connsiteY36" fmla="*/ 3776846 h 3776846"/>
              <a:gd name="connsiteX37" fmla="*/ 3949551 w 10277872"/>
              <a:gd name="connsiteY37" fmla="*/ 3776846 h 3776846"/>
              <a:gd name="connsiteX38" fmla="*/ 4013945 w 10277872"/>
              <a:gd name="connsiteY38" fmla="*/ 3776846 h 3776846"/>
              <a:gd name="connsiteX39" fmla="*/ 4102162 w 10277872"/>
              <a:gd name="connsiteY39" fmla="*/ 3776846 h 3776846"/>
              <a:gd name="connsiteX40" fmla="*/ 4945907 w 10277872"/>
              <a:gd name="connsiteY40" fmla="*/ 3776846 h 3776846"/>
              <a:gd name="connsiteX41" fmla="*/ 5019352 w 10277872"/>
              <a:gd name="connsiteY41" fmla="*/ 3776846 h 3776846"/>
              <a:gd name="connsiteX42" fmla="*/ 5034124 w 10277872"/>
              <a:gd name="connsiteY42" fmla="*/ 3776846 h 3776846"/>
              <a:gd name="connsiteX43" fmla="*/ 5258520 w 10277872"/>
              <a:gd name="connsiteY43" fmla="*/ 3776846 h 3776846"/>
              <a:gd name="connsiteX44" fmla="*/ 6175710 w 10277872"/>
              <a:gd name="connsiteY44" fmla="*/ 3776846 h 3776846"/>
              <a:gd name="connsiteX45" fmla="*/ 6190482 w 10277872"/>
              <a:gd name="connsiteY45" fmla="*/ 3776846 h 3776846"/>
              <a:gd name="connsiteX46" fmla="*/ 6263927 w 10277872"/>
              <a:gd name="connsiteY46" fmla="*/ 3776846 h 3776846"/>
              <a:gd name="connsiteX47" fmla="*/ 7260283 w 10277872"/>
              <a:gd name="connsiteY47" fmla="*/ 3776846 h 3776846"/>
              <a:gd name="connsiteX48" fmla="*/ 7420285 w 10277872"/>
              <a:gd name="connsiteY48" fmla="*/ 3776846 h 3776846"/>
              <a:gd name="connsiteX49" fmla="*/ 8331793 w 10277872"/>
              <a:gd name="connsiteY49" fmla="*/ 3776846 h 3776846"/>
              <a:gd name="connsiteX50" fmla="*/ 8504858 w 10277872"/>
              <a:gd name="connsiteY50" fmla="*/ 3776846 h 3776846"/>
              <a:gd name="connsiteX51" fmla="*/ 9576368 w 10277872"/>
              <a:gd name="connsiteY51" fmla="*/ 3776846 h 3776846"/>
              <a:gd name="connsiteX52" fmla="*/ 10277872 w 10277872"/>
              <a:gd name="connsiteY52" fmla="*/ 3052462 h 3776846"/>
              <a:gd name="connsiteX53" fmla="*/ 10277872 w 10277872"/>
              <a:gd name="connsiteY53" fmla="*/ 2441301 h 3776846"/>
              <a:gd name="connsiteX54" fmla="*/ 10277872 w 10277872"/>
              <a:gd name="connsiteY54" fmla="*/ 972817 h 3776846"/>
              <a:gd name="connsiteX55" fmla="*/ 10277872 w 10277872"/>
              <a:gd name="connsiteY55" fmla="*/ 361656 h 3776846"/>
              <a:gd name="connsiteX56" fmla="*/ 9927634 w 10277872"/>
              <a:gd name="connsiteY56" fmla="*/ 0 h 3776846"/>
            </a:gdLst>
            <a:ahLst/>
            <a:cxnLst/>
            <a:rect l="l" t="t" r="r" b="b"/>
            <a:pathLst>
              <a:path w="10277872" h="3776846">
                <a:moveTo>
                  <a:pt x="9927634" y="0"/>
                </a:moveTo>
                <a:lnTo>
                  <a:pt x="8856124" y="0"/>
                </a:lnTo>
                <a:lnTo>
                  <a:pt x="8682031" y="0"/>
                </a:lnTo>
                <a:lnTo>
                  <a:pt x="7771551" y="0"/>
                </a:lnTo>
                <a:lnTo>
                  <a:pt x="7610521" y="0"/>
                </a:lnTo>
                <a:lnTo>
                  <a:pt x="6615193" y="0"/>
                </a:lnTo>
                <a:lnTo>
                  <a:pt x="6525948" y="0"/>
                </a:lnTo>
                <a:lnTo>
                  <a:pt x="5840244" y="0"/>
                </a:lnTo>
                <a:lnTo>
                  <a:pt x="5369590" y="0"/>
                </a:lnTo>
                <a:lnTo>
                  <a:pt x="4908282" y="0"/>
                </a:lnTo>
                <a:lnTo>
                  <a:pt x="4683886" y="0"/>
                </a:lnTo>
                <a:lnTo>
                  <a:pt x="4594641" y="0"/>
                </a:lnTo>
                <a:lnTo>
                  <a:pt x="3751924" y="0"/>
                </a:lnTo>
                <a:lnTo>
                  <a:pt x="3662679" y="0"/>
                </a:lnTo>
                <a:lnTo>
                  <a:pt x="3599313" y="0"/>
                </a:lnTo>
                <a:lnTo>
                  <a:pt x="3438283" y="0"/>
                </a:lnTo>
                <a:lnTo>
                  <a:pt x="2667351" y="0"/>
                </a:lnTo>
                <a:lnTo>
                  <a:pt x="2527803" y="0"/>
                </a:lnTo>
                <a:lnTo>
                  <a:pt x="2506321" y="0"/>
                </a:lnTo>
                <a:lnTo>
                  <a:pt x="2353710" y="0"/>
                </a:lnTo>
                <a:lnTo>
                  <a:pt x="1595841" y="0"/>
                </a:lnTo>
                <a:lnTo>
                  <a:pt x="1421748" y="0"/>
                </a:lnTo>
                <a:lnTo>
                  <a:pt x="1282200" y="0"/>
                </a:lnTo>
                <a:lnTo>
                  <a:pt x="350238" y="0"/>
                </a:lnTo>
                <a:cubicBezTo>
                  <a:pt x="156788" y="0"/>
                  <a:pt x="0" y="161928"/>
                  <a:pt x="0" y="361656"/>
                </a:cubicBezTo>
                <a:lnTo>
                  <a:pt x="0" y="972817"/>
                </a:lnTo>
                <a:lnTo>
                  <a:pt x="0" y="2441301"/>
                </a:lnTo>
                <a:lnTo>
                  <a:pt x="0" y="3052462"/>
                </a:lnTo>
                <a:cubicBezTo>
                  <a:pt x="0" y="3452495"/>
                  <a:pt x="314056" y="3776846"/>
                  <a:pt x="701504" y="3776846"/>
                </a:cubicBezTo>
                <a:lnTo>
                  <a:pt x="1633466" y="3776846"/>
                </a:lnTo>
                <a:lnTo>
                  <a:pt x="1773014" y="3776846"/>
                </a:lnTo>
                <a:lnTo>
                  <a:pt x="1946079" y="3776846"/>
                </a:lnTo>
                <a:lnTo>
                  <a:pt x="2704976" y="3776846"/>
                </a:lnTo>
                <a:lnTo>
                  <a:pt x="2857587" y="3776846"/>
                </a:lnTo>
                <a:lnTo>
                  <a:pt x="2878041" y="3776846"/>
                </a:lnTo>
                <a:lnTo>
                  <a:pt x="3017589" y="3776846"/>
                </a:lnTo>
                <a:lnTo>
                  <a:pt x="3789549" y="3776846"/>
                </a:lnTo>
                <a:lnTo>
                  <a:pt x="3949551" y="3776846"/>
                </a:lnTo>
                <a:lnTo>
                  <a:pt x="4013945" y="3776846"/>
                </a:lnTo>
                <a:lnTo>
                  <a:pt x="4102162" y="3776846"/>
                </a:lnTo>
                <a:lnTo>
                  <a:pt x="4945907" y="3776846"/>
                </a:lnTo>
                <a:lnTo>
                  <a:pt x="5019352" y="3776846"/>
                </a:lnTo>
                <a:lnTo>
                  <a:pt x="5034124" y="3776846"/>
                </a:lnTo>
                <a:lnTo>
                  <a:pt x="5258520" y="3776846"/>
                </a:lnTo>
                <a:lnTo>
                  <a:pt x="6175710" y="3776846"/>
                </a:lnTo>
                <a:lnTo>
                  <a:pt x="6190482" y="3776846"/>
                </a:lnTo>
                <a:lnTo>
                  <a:pt x="6263927" y="3776846"/>
                </a:lnTo>
                <a:lnTo>
                  <a:pt x="7260283" y="3776846"/>
                </a:lnTo>
                <a:lnTo>
                  <a:pt x="7420285" y="3776846"/>
                </a:lnTo>
                <a:lnTo>
                  <a:pt x="8331793" y="3776846"/>
                </a:lnTo>
                <a:lnTo>
                  <a:pt x="8504858" y="3776846"/>
                </a:lnTo>
                <a:lnTo>
                  <a:pt x="9576368" y="3776846"/>
                </a:lnTo>
                <a:cubicBezTo>
                  <a:pt x="9963816" y="3776846"/>
                  <a:pt x="10277872" y="3452495"/>
                  <a:pt x="10277872" y="3052462"/>
                </a:cubicBezTo>
                <a:lnTo>
                  <a:pt x="10277872" y="2441301"/>
                </a:lnTo>
                <a:lnTo>
                  <a:pt x="10277872" y="972817"/>
                </a:lnTo>
                <a:lnTo>
                  <a:pt x="10277872" y="361656"/>
                </a:lnTo>
                <a:cubicBezTo>
                  <a:pt x="10277872" y="161928"/>
                  <a:pt x="10121084" y="0"/>
                  <a:pt x="9927634" y="0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线条 1"/>
          <p:cNvCxnSpPr/>
          <p:nvPr/>
        </p:nvCxnSpPr>
        <p:spPr>
          <a:xfrm>
            <a:off x="697401" y="5780910"/>
            <a:ext cx="10737215" cy="0"/>
          </a:xfrm>
          <a:prstGeom prst="line">
            <a:avLst/>
          </a:prstGeom>
          <a:noFill/>
          <a:ln w="63500" cap="rnd">
            <a:solidFill>
              <a:schemeClr val="bg1">
                <a:lumMod val="85000"/>
              </a:schemeClr>
            </a:solidFill>
            <a:round/>
          </a:ln>
        </p:spPr>
      </p:cxnSp>
      <p:sp>
        <p:nvSpPr>
          <p:cNvPr id="5" name="标题 1"/>
          <p:cNvSpPr txBox="1"/>
          <p:nvPr/>
        </p:nvSpPr>
        <p:spPr>
          <a:xfrm>
            <a:off x="5803900" y="5482676"/>
            <a:ext cx="584200" cy="5963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77925" y="2170512"/>
            <a:ext cx="9249103" cy="6323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时间特征优化效果</a:t>
            </a:r>
            <a:endParaRPr kumimoji="1" lang="zh-CN" altLang="en-US" sz="20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348740" y="3120480"/>
            <a:ext cx="9494520" cy="1947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最终对比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7064" y="1572390"/>
            <a:ext cx="10277872" cy="563305"/>
          </a:xfrm>
          <a:custGeom>
            <a:avLst/>
            <a:gdLst>
              <a:gd name="connsiteX0" fmla="*/ 350238 w 10277872"/>
              <a:gd name="connsiteY0" fmla="*/ 0 h 563305"/>
              <a:gd name="connsiteX1" fmla="*/ 1526690 w 10277872"/>
              <a:gd name="connsiteY1" fmla="*/ 0 h 563305"/>
              <a:gd name="connsiteX2" fmla="*/ 1595841 w 10277872"/>
              <a:gd name="connsiteY2" fmla="*/ 0 h 563305"/>
              <a:gd name="connsiteX3" fmla="*/ 2772293 w 10277872"/>
              <a:gd name="connsiteY3" fmla="*/ 0 h 563305"/>
              <a:gd name="connsiteX4" fmla="*/ 2798192 w 10277872"/>
              <a:gd name="connsiteY4" fmla="*/ 2694 h 563305"/>
              <a:gd name="connsiteX5" fmla="*/ 2824091 w 10277872"/>
              <a:gd name="connsiteY5" fmla="*/ 0 h 563305"/>
              <a:gd name="connsiteX6" fmla="*/ 3662680 w 10277872"/>
              <a:gd name="connsiteY6" fmla="*/ 0 h 563305"/>
              <a:gd name="connsiteX7" fmla="*/ 4044331 w 10277872"/>
              <a:gd name="connsiteY7" fmla="*/ 0 h 563305"/>
              <a:gd name="connsiteX8" fmla="*/ 4069694 w 10277872"/>
              <a:gd name="connsiteY8" fmla="*/ 0 h 563305"/>
              <a:gd name="connsiteX9" fmla="*/ 4908283 w 10277872"/>
              <a:gd name="connsiteY9" fmla="*/ 0 h 563305"/>
              <a:gd name="connsiteX10" fmla="*/ 5220783 w 10277872"/>
              <a:gd name="connsiteY10" fmla="*/ 0 h 563305"/>
              <a:gd name="connsiteX11" fmla="*/ 5289934 w 10277872"/>
              <a:gd name="connsiteY11" fmla="*/ 0 h 563305"/>
              <a:gd name="connsiteX12" fmla="*/ 5369589 w 10277872"/>
              <a:gd name="connsiteY12" fmla="*/ 0 h 563305"/>
              <a:gd name="connsiteX13" fmla="*/ 6466386 w 10277872"/>
              <a:gd name="connsiteY13" fmla="*/ 0 h 563305"/>
              <a:gd name="connsiteX14" fmla="*/ 6518184 w 10277872"/>
              <a:gd name="connsiteY14" fmla="*/ 0 h 563305"/>
              <a:gd name="connsiteX15" fmla="*/ 6546041 w 10277872"/>
              <a:gd name="connsiteY15" fmla="*/ 0 h 563305"/>
              <a:gd name="connsiteX16" fmla="*/ 6615192 w 10277872"/>
              <a:gd name="connsiteY16" fmla="*/ 0 h 563305"/>
              <a:gd name="connsiteX17" fmla="*/ 7356773 w 10277872"/>
              <a:gd name="connsiteY17" fmla="*/ 0 h 563305"/>
              <a:gd name="connsiteX18" fmla="*/ 7763787 w 10277872"/>
              <a:gd name="connsiteY18" fmla="*/ 0 h 563305"/>
              <a:gd name="connsiteX19" fmla="*/ 7791644 w 10277872"/>
              <a:gd name="connsiteY19" fmla="*/ 0 h 563305"/>
              <a:gd name="connsiteX20" fmla="*/ 7843442 w 10277872"/>
              <a:gd name="connsiteY20" fmla="*/ 0 h 563305"/>
              <a:gd name="connsiteX21" fmla="*/ 8602376 w 10277872"/>
              <a:gd name="connsiteY21" fmla="*/ 0 h 563305"/>
              <a:gd name="connsiteX22" fmla="*/ 8682031 w 10277872"/>
              <a:gd name="connsiteY22" fmla="*/ 0 h 563305"/>
              <a:gd name="connsiteX23" fmla="*/ 9089045 w 10277872"/>
              <a:gd name="connsiteY23" fmla="*/ 0 h 563305"/>
              <a:gd name="connsiteX24" fmla="*/ 9927634 w 10277872"/>
              <a:gd name="connsiteY24" fmla="*/ 0 h 563305"/>
              <a:gd name="connsiteX25" fmla="*/ 10277872 w 10277872"/>
              <a:gd name="connsiteY25" fmla="*/ 361406 h 563305"/>
              <a:gd name="connsiteX26" fmla="*/ 10277872 w 10277872"/>
              <a:gd name="connsiteY26" fmla="*/ 563305 h 563305"/>
              <a:gd name="connsiteX27" fmla="*/ 9439283 w 10277872"/>
              <a:gd name="connsiteY27" fmla="*/ 563305 h 563305"/>
              <a:gd name="connsiteX28" fmla="*/ 8952614 w 10277872"/>
              <a:gd name="connsiteY28" fmla="*/ 563305 h 563305"/>
              <a:gd name="connsiteX29" fmla="*/ 8331793 w 10277872"/>
              <a:gd name="connsiteY29" fmla="*/ 563305 h 563305"/>
              <a:gd name="connsiteX30" fmla="*/ 8141882 w 10277872"/>
              <a:gd name="connsiteY30" fmla="*/ 563305 h 563305"/>
              <a:gd name="connsiteX31" fmla="*/ 8114025 w 10277872"/>
              <a:gd name="connsiteY31" fmla="*/ 563305 h 563305"/>
              <a:gd name="connsiteX32" fmla="*/ 7493204 w 10277872"/>
              <a:gd name="connsiteY32" fmla="*/ 563305 h 563305"/>
              <a:gd name="connsiteX33" fmla="*/ 7006535 w 10277872"/>
              <a:gd name="connsiteY33" fmla="*/ 563305 h 563305"/>
              <a:gd name="connsiteX34" fmla="*/ 6965430 w 10277872"/>
              <a:gd name="connsiteY34" fmla="*/ 563305 h 563305"/>
              <a:gd name="connsiteX35" fmla="*/ 6816624 w 10277872"/>
              <a:gd name="connsiteY35" fmla="*/ 563305 h 563305"/>
              <a:gd name="connsiteX36" fmla="*/ 6195803 w 10277872"/>
              <a:gd name="connsiteY36" fmla="*/ 563305 h 563305"/>
              <a:gd name="connsiteX37" fmla="*/ 6167946 w 10277872"/>
              <a:gd name="connsiteY37" fmla="*/ 563305 h 563305"/>
              <a:gd name="connsiteX38" fmla="*/ 5640172 w 10277872"/>
              <a:gd name="connsiteY38" fmla="*/ 563305 h 563305"/>
              <a:gd name="connsiteX39" fmla="*/ 5258521 w 10277872"/>
              <a:gd name="connsiteY39" fmla="*/ 563305 h 563305"/>
              <a:gd name="connsiteX40" fmla="*/ 5019351 w 10277872"/>
              <a:gd name="connsiteY40" fmla="*/ 563305 h 563305"/>
              <a:gd name="connsiteX41" fmla="*/ 4870545 w 10277872"/>
              <a:gd name="connsiteY41" fmla="*/ 563305 h 563305"/>
              <a:gd name="connsiteX42" fmla="*/ 4419932 w 10277872"/>
              <a:gd name="connsiteY42" fmla="*/ 563305 h 563305"/>
              <a:gd name="connsiteX43" fmla="*/ 3694093 w 10277872"/>
              <a:gd name="connsiteY43" fmla="*/ 563305 h 563305"/>
              <a:gd name="connsiteX44" fmla="*/ 3312442 w 10277872"/>
              <a:gd name="connsiteY44" fmla="*/ 563305 h 563305"/>
              <a:gd name="connsiteX45" fmla="*/ 3122531 w 10277872"/>
              <a:gd name="connsiteY45" fmla="*/ 563305 h 563305"/>
              <a:gd name="connsiteX46" fmla="*/ 2473853 w 10277872"/>
              <a:gd name="connsiteY46" fmla="*/ 563305 h 563305"/>
              <a:gd name="connsiteX47" fmla="*/ 1946079 w 10277872"/>
              <a:gd name="connsiteY47" fmla="*/ 563305 h 563305"/>
              <a:gd name="connsiteX48" fmla="*/ 1176452 w 10277872"/>
              <a:gd name="connsiteY48" fmla="*/ 563305 h 563305"/>
              <a:gd name="connsiteX49" fmla="*/ 0 w 10277872"/>
              <a:gd name="connsiteY49" fmla="*/ 563305 h 563305"/>
              <a:gd name="connsiteX50" fmla="*/ 0 w 10277872"/>
              <a:gd name="connsiteY50" fmla="*/ 361406 h 563305"/>
              <a:gd name="connsiteX51" fmla="*/ 350238 w 10277872"/>
              <a:gd name="connsiteY51" fmla="*/ 0 h 563305"/>
            </a:gdLst>
            <a:ahLst/>
            <a:cxnLst/>
            <a:rect l="l" t="t" r="r" b="b"/>
            <a:pathLst>
              <a:path w="10277872" h="563305">
                <a:moveTo>
                  <a:pt x="350238" y="0"/>
                </a:moveTo>
                <a:lnTo>
                  <a:pt x="1526690" y="0"/>
                </a:lnTo>
                <a:lnTo>
                  <a:pt x="1595841" y="0"/>
                </a:lnTo>
                <a:lnTo>
                  <a:pt x="2772293" y="0"/>
                </a:lnTo>
                <a:lnTo>
                  <a:pt x="2798192" y="2694"/>
                </a:lnTo>
                <a:lnTo>
                  <a:pt x="2824091" y="0"/>
                </a:lnTo>
                <a:lnTo>
                  <a:pt x="3662680" y="0"/>
                </a:lnTo>
                <a:lnTo>
                  <a:pt x="4044331" y="0"/>
                </a:lnTo>
                <a:lnTo>
                  <a:pt x="4069694" y="0"/>
                </a:lnTo>
                <a:lnTo>
                  <a:pt x="4908283" y="0"/>
                </a:lnTo>
                <a:lnTo>
                  <a:pt x="5220783" y="0"/>
                </a:lnTo>
                <a:lnTo>
                  <a:pt x="5289934" y="0"/>
                </a:lnTo>
                <a:lnTo>
                  <a:pt x="5369589" y="0"/>
                </a:lnTo>
                <a:lnTo>
                  <a:pt x="6466386" y="0"/>
                </a:lnTo>
                <a:lnTo>
                  <a:pt x="6518184" y="0"/>
                </a:lnTo>
                <a:lnTo>
                  <a:pt x="6546041" y="0"/>
                </a:lnTo>
                <a:lnTo>
                  <a:pt x="6615192" y="0"/>
                </a:lnTo>
                <a:lnTo>
                  <a:pt x="7356773" y="0"/>
                </a:lnTo>
                <a:lnTo>
                  <a:pt x="7763787" y="0"/>
                </a:lnTo>
                <a:lnTo>
                  <a:pt x="7791644" y="0"/>
                </a:lnTo>
                <a:lnTo>
                  <a:pt x="7843442" y="0"/>
                </a:lnTo>
                <a:lnTo>
                  <a:pt x="8602376" y="0"/>
                </a:lnTo>
                <a:lnTo>
                  <a:pt x="8682031" y="0"/>
                </a:lnTo>
                <a:lnTo>
                  <a:pt x="9089045" y="0"/>
                </a:lnTo>
                <a:lnTo>
                  <a:pt x="9927634" y="0"/>
                </a:lnTo>
                <a:cubicBezTo>
                  <a:pt x="10121083" y="0"/>
                  <a:pt x="10277872" y="161816"/>
                  <a:pt x="10277872" y="361406"/>
                </a:cubicBezTo>
                <a:lnTo>
                  <a:pt x="10277872" y="563305"/>
                </a:lnTo>
                <a:lnTo>
                  <a:pt x="9439283" y="563305"/>
                </a:lnTo>
                <a:lnTo>
                  <a:pt x="8952614" y="563305"/>
                </a:lnTo>
                <a:lnTo>
                  <a:pt x="8331793" y="563305"/>
                </a:lnTo>
                <a:lnTo>
                  <a:pt x="8141882" y="563305"/>
                </a:lnTo>
                <a:lnTo>
                  <a:pt x="8114025" y="563305"/>
                </a:lnTo>
                <a:lnTo>
                  <a:pt x="7493204" y="563305"/>
                </a:lnTo>
                <a:lnTo>
                  <a:pt x="7006535" y="563305"/>
                </a:lnTo>
                <a:lnTo>
                  <a:pt x="6965430" y="563305"/>
                </a:lnTo>
                <a:lnTo>
                  <a:pt x="6816624" y="563305"/>
                </a:lnTo>
                <a:lnTo>
                  <a:pt x="6195803" y="563305"/>
                </a:lnTo>
                <a:lnTo>
                  <a:pt x="6167946" y="563305"/>
                </a:lnTo>
                <a:lnTo>
                  <a:pt x="5640172" y="563305"/>
                </a:lnTo>
                <a:lnTo>
                  <a:pt x="5258521" y="563305"/>
                </a:lnTo>
                <a:lnTo>
                  <a:pt x="5019351" y="563305"/>
                </a:lnTo>
                <a:lnTo>
                  <a:pt x="4870545" y="563305"/>
                </a:lnTo>
                <a:lnTo>
                  <a:pt x="4419932" y="563305"/>
                </a:lnTo>
                <a:lnTo>
                  <a:pt x="3694093" y="563305"/>
                </a:lnTo>
                <a:lnTo>
                  <a:pt x="3312442" y="563305"/>
                </a:lnTo>
                <a:lnTo>
                  <a:pt x="3122531" y="563305"/>
                </a:lnTo>
                <a:lnTo>
                  <a:pt x="2473853" y="563305"/>
                </a:lnTo>
                <a:lnTo>
                  <a:pt x="1946079" y="563305"/>
                </a:lnTo>
                <a:lnTo>
                  <a:pt x="1176452" y="563305"/>
                </a:lnTo>
                <a:lnTo>
                  <a:pt x="0" y="563305"/>
                </a:lnTo>
                <a:lnTo>
                  <a:pt x="0" y="361406"/>
                </a:lnTo>
                <a:cubicBezTo>
                  <a:pt x="0" y="161816"/>
                  <a:pt x="156788" y="0"/>
                  <a:pt x="350238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96404" y="1362415"/>
            <a:ext cx="999192" cy="999314"/>
          </a:xfrm>
          <a:custGeom>
            <a:avLst/>
            <a:gdLst>
              <a:gd name="connsiteX0" fmla="*/ 1153668 w 1153668"/>
              <a:gd name="connsiteY0" fmla="*/ 576834 h 1153668"/>
              <a:gd name="connsiteX1" fmla="*/ 576834 w 1153668"/>
              <a:gd name="connsiteY1" fmla="*/ 1153668 h 1153668"/>
              <a:gd name="connsiteX2" fmla="*/ 0 w 1153668"/>
              <a:gd name="connsiteY2" fmla="*/ 576834 h 1153668"/>
              <a:gd name="connsiteX3" fmla="*/ 576834 w 1153668"/>
              <a:gd name="connsiteY3" fmla="*/ 0 h 1153668"/>
              <a:gd name="connsiteX4" fmla="*/ 1153668 w 1153668"/>
              <a:gd name="connsiteY4" fmla="*/ 576834 h 1153668"/>
            </a:gdLst>
            <a:ahLst/>
            <a:cxnLst/>
            <a:rect l="l" t="t" r="r" b="b"/>
            <a:pathLst>
              <a:path w="1153668" h="1153668">
                <a:moveTo>
                  <a:pt x="1153668" y="576834"/>
                </a:moveTo>
                <a:cubicBezTo>
                  <a:pt x="1153668" y="895411"/>
                  <a:pt x="895411" y="1153668"/>
                  <a:pt x="576834" y="1153668"/>
                </a:cubicBezTo>
                <a:cubicBezTo>
                  <a:pt x="258257" y="1153668"/>
                  <a:pt x="0" y="895411"/>
                  <a:pt x="0" y="576834"/>
                </a:cubicBezTo>
                <a:cubicBezTo>
                  <a:pt x="0" y="258257"/>
                  <a:pt x="258257" y="0"/>
                  <a:pt x="576834" y="0"/>
                </a:cubicBezTo>
                <a:cubicBezTo>
                  <a:pt x="895411" y="0"/>
                  <a:pt x="1153668" y="258257"/>
                  <a:pt x="1153668" y="576834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93003" y="1459124"/>
            <a:ext cx="805995" cy="805896"/>
          </a:xfrm>
          <a:custGeom>
            <a:avLst/>
            <a:gdLst>
              <a:gd name="connsiteX0" fmla="*/ 930558 w 930558"/>
              <a:gd name="connsiteY0" fmla="*/ 465279 h 930558"/>
              <a:gd name="connsiteX1" fmla="*/ 465279 w 930558"/>
              <a:gd name="connsiteY1" fmla="*/ 930558 h 930558"/>
              <a:gd name="connsiteX2" fmla="*/ 0 w 930558"/>
              <a:gd name="connsiteY2" fmla="*/ 465279 h 930558"/>
              <a:gd name="connsiteX3" fmla="*/ 465279 w 930558"/>
              <a:gd name="connsiteY3" fmla="*/ 0 h 930558"/>
              <a:gd name="connsiteX4" fmla="*/ 930558 w 930558"/>
              <a:gd name="connsiteY4" fmla="*/ 465279 h 930558"/>
            </a:gdLst>
            <a:ahLst/>
            <a:cxnLst/>
            <a:rect l="l" t="t" r="r" b="b"/>
            <a:pathLst>
              <a:path w="930558" h="930558">
                <a:moveTo>
                  <a:pt x="930558" y="465279"/>
                </a:moveTo>
                <a:cubicBezTo>
                  <a:pt x="930558" y="722246"/>
                  <a:pt x="722246" y="930558"/>
                  <a:pt x="465279" y="930558"/>
                </a:cubicBezTo>
                <a:cubicBezTo>
                  <a:pt x="208313" y="930558"/>
                  <a:pt x="0" y="722246"/>
                  <a:pt x="0" y="465279"/>
                </a:cubicBezTo>
                <a:cubicBezTo>
                  <a:pt x="0" y="208313"/>
                  <a:pt x="208313" y="0"/>
                  <a:pt x="465279" y="0"/>
                </a:cubicBezTo>
                <a:cubicBezTo>
                  <a:pt x="722246" y="0"/>
                  <a:pt x="930558" y="208313"/>
                  <a:pt x="930558" y="46527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44317" y="1641727"/>
            <a:ext cx="503367" cy="44069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03240" y="5606066"/>
            <a:ext cx="985520" cy="3562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整体结论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444A1D8-A683-4919-943E-8AF8E1DAB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20" y="2742340"/>
            <a:ext cx="8560526" cy="255583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</a:rPr>
              <a:t>07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7599" y="2916422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动态模型融合实验分析</a:t>
            </a:r>
            <a:endParaRPr kumimoji="1" lang="zh-CN" altLang="en-US" sz="3600"/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7" name="线条 1"/>
          <p:cNvCxnSpPr/>
          <p:nvPr/>
        </p:nvCxnSpPr>
        <p:spPr>
          <a:xfrm flipH="1">
            <a:off x="3082247" y="5486400"/>
            <a:ext cx="2650733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056606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740227" y="261294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77565" y="3338520"/>
            <a:ext cx="1036232" cy="10362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784483" y="4235127"/>
            <a:ext cx="7483210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根据状态动态选择结构，避免模型“一刀切”；</a:t>
            </a:r>
          </a:p>
          <a:p>
            <a:pPr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充分发挥各模型结构优势，实现“按需组合”；</a:t>
            </a:r>
          </a:p>
          <a:p>
            <a:pPr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支持模型选择透明化可视化，便于后续调试、解释与优化。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</a:rPr>
              <a:t>创新设计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FA5D4E-735B-46AC-9B47-397E3D9D67AB}"/>
              </a:ext>
            </a:extLst>
          </p:cNvPr>
          <p:cNvSpPr txBox="1"/>
          <p:nvPr/>
        </p:nvSpPr>
        <p:spPr>
          <a:xfrm>
            <a:off x="3599541" y="2383775"/>
            <a:ext cx="892628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平稳阶段（</a:t>
            </a:r>
            <a:r>
              <a:rPr kumimoji="1"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）：采用 </a:t>
            </a:r>
            <a:r>
              <a:rPr kumimoji="1"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（时序记忆能力突出）；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趋势阶段（</a:t>
            </a:r>
            <a:r>
              <a:rPr kumimoji="1"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Trending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）：采用 </a:t>
            </a:r>
            <a:r>
              <a:rPr kumimoji="1"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（结构轻量，平稳拟合能力强）；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拐点阶段（</a:t>
            </a:r>
            <a:r>
              <a:rPr kumimoji="1"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Turning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）：采用 </a:t>
            </a:r>
            <a:r>
              <a:rPr kumimoji="1" lang="en-US" altLang="zh-CN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（深层残差结构对突变响应迅速）；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1CEB0A3-431A-449F-82A5-923F2953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74" y="813512"/>
            <a:ext cx="5276170" cy="105809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3796278" y="1682153"/>
            <a:ext cx="3632982" cy="537179"/>
          </a:xfrm>
          <a:custGeom>
            <a:avLst/>
            <a:gdLst>
              <a:gd name="connsiteX0" fmla="*/ 1259015 w 1259014"/>
              <a:gd name="connsiteY0" fmla="*/ 0 h 395954"/>
              <a:gd name="connsiteX1" fmla="*/ 0 w 1259014"/>
              <a:gd name="connsiteY1" fmla="*/ 0 h 395954"/>
              <a:gd name="connsiteX2" fmla="*/ 0 w 1259014"/>
              <a:gd name="connsiteY2" fmla="*/ 266129 h 395954"/>
              <a:gd name="connsiteX3" fmla="*/ 129826 w 1259014"/>
              <a:gd name="connsiteY3" fmla="*/ 395954 h 395954"/>
              <a:gd name="connsiteX4" fmla="*/ 1259015 w 1259014"/>
              <a:gd name="connsiteY4" fmla="*/ 395954 h 395954"/>
              <a:gd name="connsiteX5" fmla="*/ 1259015 w 1259014"/>
              <a:gd name="connsiteY5" fmla="*/ 0 h 395954"/>
            </a:gdLst>
            <a:ahLst/>
            <a:cxnLst/>
            <a:rect l="l" t="t" r="r" b="b"/>
            <a:pathLst>
              <a:path w="1259014" h="395954">
                <a:moveTo>
                  <a:pt x="1259015" y="0"/>
                </a:moveTo>
                <a:lnTo>
                  <a:pt x="0" y="0"/>
                </a:lnTo>
                <a:lnTo>
                  <a:pt x="0" y="266129"/>
                </a:lnTo>
                <a:cubicBezTo>
                  <a:pt x="0" y="337852"/>
                  <a:pt x="58102" y="395954"/>
                  <a:pt x="129826" y="395954"/>
                </a:cubicBezTo>
                <a:lnTo>
                  <a:pt x="1259015" y="395954"/>
                </a:lnTo>
                <a:lnTo>
                  <a:pt x="125901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13715" y="1292724"/>
            <a:ext cx="10089690" cy="4716190"/>
          </a:xfrm>
          <a:prstGeom prst="roundRect">
            <a:avLst>
              <a:gd name="adj" fmla="val 558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81000" dist="215900" dir="2700000" algn="tl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774184" y="1495215"/>
            <a:ext cx="2398641" cy="4612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635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36566" y="1275064"/>
            <a:ext cx="7514767" cy="545091"/>
          </a:xfrm>
          <a:custGeom>
            <a:avLst/>
            <a:gdLst>
              <a:gd name="connsiteX0" fmla="*/ 184618 w 4479317"/>
              <a:gd name="connsiteY0" fmla="*/ 0 h 691072"/>
              <a:gd name="connsiteX1" fmla="*/ 1008903 w 4479317"/>
              <a:gd name="connsiteY1" fmla="*/ 0 h 691072"/>
              <a:gd name="connsiteX2" fmla="*/ 1508909 w 4479317"/>
              <a:gd name="connsiteY2" fmla="*/ 0 h 691072"/>
              <a:gd name="connsiteX3" fmla="*/ 3264422 w 4479317"/>
              <a:gd name="connsiteY3" fmla="*/ 0 h 691072"/>
              <a:gd name="connsiteX4" fmla="*/ 3311163 w 4479317"/>
              <a:gd name="connsiteY4" fmla="*/ 0 h 691072"/>
              <a:gd name="connsiteX5" fmla="*/ 4209317 w 4479317"/>
              <a:gd name="connsiteY5" fmla="*/ 0 h 691072"/>
              <a:gd name="connsiteX6" fmla="*/ 4479317 w 4479317"/>
              <a:gd name="connsiteY6" fmla="*/ 270000 h 691072"/>
              <a:gd name="connsiteX7" fmla="*/ 4209317 w 4479317"/>
              <a:gd name="connsiteY7" fmla="*/ 540000 h 691072"/>
              <a:gd name="connsiteX8" fmla="*/ 3311163 w 4479317"/>
              <a:gd name="connsiteY8" fmla="*/ 540000 h 691072"/>
              <a:gd name="connsiteX9" fmla="*/ 3264422 w 4479317"/>
              <a:gd name="connsiteY9" fmla="*/ 540000 h 691072"/>
              <a:gd name="connsiteX10" fmla="*/ 1008903 w 4479317"/>
              <a:gd name="connsiteY10" fmla="*/ 540000 h 691072"/>
              <a:gd name="connsiteX11" fmla="*/ 995101 w 4479317"/>
              <a:gd name="connsiteY11" fmla="*/ 538609 h 691072"/>
              <a:gd name="connsiteX12" fmla="*/ 293926 w 4479317"/>
              <a:gd name="connsiteY12" fmla="*/ 538609 h 691072"/>
              <a:gd name="connsiteX13" fmla="*/ 193422 w 4479317"/>
              <a:gd name="connsiteY13" fmla="*/ 538609 h 691072"/>
              <a:gd name="connsiteX14" fmla="*/ 159424 w 4479317"/>
              <a:gd name="connsiteY14" fmla="*/ 538609 h 691072"/>
              <a:gd name="connsiteX15" fmla="*/ 0 w 4479317"/>
              <a:gd name="connsiteY15" fmla="*/ 691072 h 691072"/>
              <a:gd name="connsiteX16" fmla="*/ 0 w 4479317"/>
              <a:gd name="connsiteY16" fmla="*/ 176557 h 691072"/>
              <a:gd name="connsiteX17" fmla="*/ 184618 w 4479317"/>
              <a:gd name="connsiteY17" fmla="*/ 0 h 691072"/>
            </a:gdLst>
            <a:ahLst/>
            <a:cxnLst/>
            <a:rect l="l" t="t" r="r" b="b"/>
            <a:pathLst>
              <a:path w="4479317" h="691072">
                <a:moveTo>
                  <a:pt x="184618" y="0"/>
                </a:moveTo>
                <a:lnTo>
                  <a:pt x="1008903" y="0"/>
                </a:lnTo>
                <a:lnTo>
                  <a:pt x="1508909" y="0"/>
                </a:lnTo>
                <a:lnTo>
                  <a:pt x="3264422" y="0"/>
                </a:lnTo>
                <a:lnTo>
                  <a:pt x="3311163" y="0"/>
                </a:lnTo>
                <a:lnTo>
                  <a:pt x="4209317" y="0"/>
                </a:lnTo>
                <a:cubicBezTo>
                  <a:pt x="4358434" y="0"/>
                  <a:pt x="4479317" y="120883"/>
                  <a:pt x="4479317" y="270000"/>
                </a:cubicBezTo>
                <a:cubicBezTo>
                  <a:pt x="4479317" y="419117"/>
                  <a:pt x="4358434" y="540000"/>
                  <a:pt x="4209317" y="540000"/>
                </a:cubicBezTo>
                <a:lnTo>
                  <a:pt x="3311163" y="540000"/>
                </a:lnTo>
                <a:lnTo>
                  <a:pt x="3264422" y="540000"/>
                </a:lnTo>
                <a:lnTo>
                  <a:pt x="1008903" y="540000"/>
                </a:lnTo>
                <a:lnTo>
                  <a:pt x="995101" y="538609"/>
                </a:lnTo>
                <a:lnTo>
                  <a:pt x="293926" y="538609"/>
                </a:lnTo>
                <a:lnTo>
                  <a:pt x="193422" y="538609"/>
                </a:lnTo>
                <a:lnTo>
                  <a:pt x="159424" y="538609"/>
                </a:lnTo>
                <a:cubicBezTo>
                  <a:pt x="71382" y="538609"/>
                  <a:pt x="0" y="606873"/>
                  <a:pt x="0" y="691072"/>
                </a:cubicBezTo>
                <a:lnTo>
                  <a:pt x="0" y="176557"/>
                </a:lnTo>
                <a:cubicBezTo>
                  <a:pt x="0" y="79017"/>
                  <a:pt x="82623" y="0"/>
                  <a:pt x="18461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0216499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117651" y="1337286"/>
            <a:ext cx="6228039" cy="388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2016-02-01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整日动态预测结果分析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51D322A-90ED-43DA-83FF-40A28434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96" y="1837815"/>
            <a:ext cx="8191356" cy="377544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0575AE2-BEB2-47DB-8E13-2DFFD35162CB}"/>
              </a:ext>
            </a:extLst>
          </p:cNvPr>
          <p:cNvSpPr txBox="1"/>
          <p:nvPr/>
        </p:nvSpPr>
        <p:spPr>
          <a:xfrm>
            <a:off x="7304737" y="217491"/>
            <a:ext cx="3904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绿色：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</a:p>
          <a:p>
            <a:r>
              <a:rPr lang="zh-CN" altLang="en-US" b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蓝色：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</a:p>
          <a:p>
            <a:r>
              <a:rPr lang="zh-CN" altLang="en-US" b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红色：</a:t>
            </a:r>
            <a:r>
              <a:rPr lang="en-US" altLang="zh-CN" b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</a:p>
          <a:p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2412" y="58260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0664" y="1679719"/>
            <a:ext cx="10257971" cy="3789324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86250" y="2393645"/>
            <a:ext cx="9819500" cy="29658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模型分布统计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86250" y="2083574"/>
            <a:ext cx="9459269" cy="3100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模型分布统计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0687138" y="1686906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1104662" y="13716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98606" y="1498506"/>
            <a:ext cx="386845" cy="37711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指标对比与模型分布统计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5D9E8A-61BD-4BFE-B0E9-4585E4A1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62" y="2508272"/>
            <a:ext cx="10113973" cy="285122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884723" y="2372200"/>
            <a:ext cx="7788425" cy="25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178935" y="2584519"/>
            <a:ext cx="7200000" cy="559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动态模型融合创新点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78935" y="3205893"/>
            <a:ext cx="7200000" cy="14380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- 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首次将状态感知机制引入到气温序列预测模型切换中；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- 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实现模型动态融合而非简单集成**，每个时间点使用最合适结构；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- 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支持可视化透明决策**，不仅有预测值，还有“用了哪个模型”“为何选择”；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- 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可轻松扩展更多模型，如 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GRU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、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TST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、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Informer 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等；</a:t>
            </a: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735528" y="2372200"/>
            <a:ext cx="72000" cy="252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1506151" y="3164618"/>
            <a:ext cx="935164" cy="93516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79489" y="3421788"/>
            <a:ext cx="388488" cy="42082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创新点总结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</a:rPr>
              <a:t>08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7599" y="2916422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模型融合策略：Meta-Learner 模型融合器</a:t>
            </a:r>
            <a:endParaRPr kumimoji="1" lang="zh-CN" altLang="en-US" sz="3600"/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7" name="线条 1"/>
          <p:cNvCxnSpPr/>
          <p:nvPr/>
        </p:nvCxnSpPr>
        <p:spPr>
          <a:xfrm flipH="1">
            <a:off x="3082247" y="5486400"/>
            <a:ext cx="2650733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777705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586482" y="4938416"/>
            <a:ext cx="1871969" cy="1871969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81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09159" y="201412"/>
            <a:ext cx="6801113" cy="6801114"/>
          </a:xfrm>
          <a:prstGeom prst="ellipse">
            <a:avLst/>
          </a:prstGeom>
          <a:gradFill>
            <a:gsLst>
              <a:gs pos="44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314940">
            <a:off x="2414133" y="-93613"/>
            <a:ext cx="7391164" cy="7391164"/>
          </a:xfrm>
          <a:prstGeom prst="ellipse">
            <a:avLst/>
          </a:prstGeom>
          <a:noFill/>
          <a:ln w="63500" cap="flat">
            <a:gradFill>
              <a:gsLst>
                <a:gs pos="0">
                  <a:schemeClr val="accent1"/>
                </a:gs>
                <a:gs pos="43000">
                  <a:schemeClr val="accent1">
                    <a:alpha val="0"/>
                  </a:schemeClr>
                </a:gs>
                <a:gs pos="5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8100000" scaled="0"/>
            </a:gradFill>
            <a:miter/>
          </a:ln>
          <a:effectLst>
            <a:outerShdw blurRad="736600" dist="241300" dir="189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1969715" y="-538031"/>
            <a:ext cx="8280000" cy="8280000"/>
          </a:xfrm>
          <a:prstGeom prst="arc">
            <a:avLst>
              <a:gd name="adj1" fmla="val 5468337"/>
              <a:gd name="adj2" fmla="val 15458415"/>
            </a:avLst>
          </a:prstGeom>
          <a:noFill/>
          <a:ln w="50800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834447" flipH="1" flipV="1">
            <a:off x="1969801" y="-538031"/>
            <a:ext cx="8279829" cy="8280000"/>
          </a:xfrm>
          <a:prstGeom prst="arc">
            <a:avLst>
              <a:gd name="adj1" fmla="val 6474421"/>
              <a:gd name="adj2" fmla="val 18143798"/>
            </a:avLst>
          </a:prstGeom>
          <a:noFill/>
          <a:ln w="508000" cap="rnd">
            <a:gradFill>
              <a:gsLst>
                <a:gs pos="0">
                  <a:schemeClr val="accent1"/>
                </a:gs>
                <a:gs pos="98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4063635" flipH="1" flipV="1">
            <a:off x="1034259" y="-1712832"/>
            <a:ext cx="10283556" cy="10283667"/>
          </a:xfrm>
          <a:prstGeom prst="arc">
            <a:avLst>
              <a:gd name="adj1" fmla="val 5887271"/>
              <a:gd name="adj2" fmla="val 9709192"/>
            </a:avLst>
          </a:prstGeom>
          <a:noFill/>
          <a:ln w="254000" cap="rnd">
            <a:gradFill>
              <a:gsLst>
                <a:gs pos="53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51840" y="5304744"/>
            <a:ext cx="483640" cy="483640"/>
          </a:xfrm>
          <a:prstGeom prst="donut">
            <a:avLst>
              <a:gd name="adj" fmla="val 953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7161357">
            <a:off x="9935139" y="4817823"/>
            <a:ext cx="617100" cy="617100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0"/>
          </a:gra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803167">
            <a:off x="2700014" y="2573716"/>
            <a:ext cx="326818" cy="326818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0"/>
          </a:gra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23465" y="1613174"/>
            <a:ext cx="972500" cy="9725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0644" y="1868064"/>
            <a:ext cx="478142" cy="46271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>
            <a:off x="1343447" y="3330756"/>
            <a:ext cx="979792" cy="275891"/>
          </a:xfrm>
          <a:custGeom>
            <a:avLst/>
            <a:gdLst>
              <a:gd name="connsiteX0" fmla="*/ 30452 w 1205754"/>
              <a:gd name="connsiteY0" fmla="*/ 60904 h 339517"/>
              <a:gd name="connsiteX1" fmla="*/ 0 w 1205754"/>
              <a:gd name="connsiteY1" fmla="*/ 30452 h 339517"/>
              <a:gd name="connsiteX2" fmla="*/ 30452 w 1205754"/>
              <a:gd name="connsiteY2" fmla="*/ 0 h 339517"/>
              <a:gd name="connsiteX3" fmla="*/ 60904 w 1205754"/>
              <a:gd name="connsiteY3" fmla="*/ 30452 h 339517"/>
              <a:gd name="connsiteX4" fmla="*/ 30452 w 1205754"/>
              <a:gd name="connsiteY4" fmla="*/ 60904 h 339517"/>
              <a:gd name="connsiteX5" fmla="*/ 157654 w 1205754"/>
              <a:gd name="connsiteY5" fmla="*/ 60904 h 339517"/>
              <a:gd name="connsiteX6" fmla="*/ 127202 w 1205754"/>
              <a:gd name="connsiteY6" fmla="*/ 30452 h 339517"/>
              <a:gd name="connsiteX7" fmla="*/ 157654 w 1205754"/>
              <a:gd name="connsiteY7" fmla="*/ 0 h 339517"/>
              <a:gd name="connsiteX8" fmla="*/ 188106 w 1205754"/>
              <a:gd name="connsiteY8" fmla="*/ 30452 h 339517"/>
              <a:gd name="connsiteX9" fmla="*/ 157654 w 1205754"/>
              <a:gd name="connsiteY9" fmla="*/ 60904 h 339517"/>
              <a:gd name="connsiteX10" fmla="*/ 284860 w 1205754"/>
              <a:gd name="connsiteY10" fmla="*/ 60904 h 339517"/>
              <a:gd name="connsiteX11" fmla="*/ 254408 w 1205754"/>
              <a:gd name="connsiteY11" fmla="*/ 30452 h 339517"/>
              <a:gd name="connsiteX12" fmla="*/ 284860 w 1205754"/>
              <a:gd name="connsiteY12" fmla="*/ 0 h 339517"/>
              <a:gd name="connsiteX13" fmla="*/ 315312 w 1205754"/>
              <a:gd name="connsiteY13" fmla="*/ 30452 h 339517"/>
              <a:gd name="connsiteX14" fmla="*/ 284860 w 1205754"/>
              <a:gd name="connsiteY14" fmla="*/ 60904 h 339517"/>
              <a:gd name="connsiteX15" fmla="*/ 412066 w 1205754"/>
              <a:gd name="connsiteY15" fmla="*/ 60904 h 339517"/>
              <a:gd name="connsiteX16" fmla="*/ 381614 w 1205754"/>
              <a:gd name="connsiteY16" fmla="*/ 30452 h 339517"/>
              <a:gd name="connsiteX17" fmla="*/ 412066 w 1205754"/>
              <a:gd name="connsiteY17" fmla="*/ 0 h 339517"/>
              <a:gd name="connsiteX18" fmla="*/ 442518 w 1205754"/>
              <a:gd name="connsiteY18" fmla="*/ 30452 h 339517"/>
              <a:gd name="connsiteX19" fmla="*/ 412066 w 1205754"/>
              <a:gd name="connsiteY19" fmla="*/ 60904 h 339517"/>
              <a:gd name="connsiteX20" fmla="*/ 539272 w 1205754"/>
              <a:gd name="connsiteY20" fmla="*/ 60904 h 339517"/>
              <a:gd name="connsiteX21" fmla="*/ 508820 w 1205754"/>
              <a:gd name="connsiteY21" fmla="*/ 30452 h 339517"/>
              <a:gd name="connsiteX22" fmla="*/ 539272 w 1205754"/>
              <a:gd name="connsiteY22" fmla="*/ 0 h 339517"/>
              <a:gd name="connsiteX23" fmla="*/ 569724 w 1205754"/>
              <a:gd name="connsiteY23" fmla="*/ 30452 h 339517"/>
              <a:gd name="connsiteX24" fmla="*/ 539272 w 1205754"/>
              <a:gd name="connsiteY24" fmla="*/ 60904 h 339517"/>
              <a:gd name="connsiteX25" fmla="*/ 666478 w 1205754"/>
              <a:gd name="connsiteY25" fmla="*/ 60904 h 339517"/>
              <a:gd name="connsiteX26" fmla="*/ 636026 w 1205754"/>
              <a:gd name="connsiteY26" fmla="*/ 30452 h 339517"/>
              <a:gd name="connsiteX27" fmla="*/ 666478 w 1205754"/>
              <a:gd name="connsiteY27" fmla="*/ 0 h 339517"/>
              <a:gd name="connsiteX28" fmla="*/ 696930 w 1205754"/>
              <a:gd name="connsiteY28" fmla="*/ 30452 h 339517"/>
              <a:gd name="connsiteX29" fmla="*/ 666478 w 1205754"/>
              <a:gd name="connsiteY29" fmla="*/ 60904 h 339517"/>
              <a:gd name="connsiteX30" fmla="*/ 793684 w 1205754"/>
              <a:gd name="connsiteY30" fmla="*/ 60904 h 339517"/>
              <a:gd name="connsiteX31" fmla="*/ 763232 w 1205754"/>
              <a:gd name="connsiteY31" fmla="*/ 30452 h 339517"/>
              <a:gd name="connsiteX32" fmla="*/ 793684 w 1205754"/>
              <a:gd name="connsiteY32" fmla="*/ 0 h 339517"/>
              <a:gd name="connsiteX33" fmla="*/ 824136 w 1205754"/>
              <a:gd name="connsiteY33" fmla="*/ 30452 h 339517"/>
              <a:gd name="connsiteX34" fmla="*/ 793684 w 1205754"/>
              <a:gd name="connsiteY34" fmla="*/ 60904 h 339517"/>
              <a:gd name="connsiteX35" fmla="*/ 920890 w 1205754"/>
              <a:gd name="connsiteY35" fmla="*/ 60904 h 339517"/>
              <a:gd name="connsiteX36" fmla="*/ 890438 w 1205754"/>
              <a:gd name="connsiteY36" fmla="*/ 30452 h 339517"/>
              <a:gd name="connsiteX37" fmla="*/ 920890 w 1205754"/>
              <a:gd name="connsiteY37" fmla="*/ 0 h 339517"/>
              <a:gd name="connsiteX38" fmla="*/ 951342 w 1205754"/>
              <a:gd name="connsiteY38" fmla="*/ 30452 h 339517"/>
              <a:gd name="connsiteX39" fmla="*/ 920890 w 1205754"/>
              <a:gd name="connsiteY39" fmla="*/ 60904 h 339517"/>
              <a:gd name="connsiteX40" fmla="*/ 1048096 w 1205754"/>
              <a:gd name="connsiteY40" fmla="*/ 60904 h 339517"/>
              <a:gd name="connsiteX41" fmla="*/ 1017644 w 1205754"/>
              <a:gd name="connsiteY41" fmla="*/ 30452 h 339517"/>
              <a:gd name="connsiteX42" fmla="*/ 1048096 w 1205754"/>
              <a:gd name="connsiteY42" fmla="*/ 0 h 339517"/>
              <a:gd name="connsiteX43" fmla="*/ 1078548 w 1205754"/>
              <a:gd name="connsiteY43" fmla="*/ 30452 h 339517"/>
              <a:gd name="connsiteX44" fmla="*/ 1048096 w 1205754"/>
              <a:gd name="connsiteY44" fmla="*/ 60904 h 339517"/>
              <a:gd name="connsiteX45" fmla="*/ 1175302 w 1205754"/>
              <a:gd name="connsiteY45" fmla="*/ 60904 h 339517"/>
              <a:gd name="connsiteX46" fmla="*/ 1144850 w 1205754"/>
              <a:gd name="connsiteY46" fmla="*/ 30452 h 339517"/>
              <a:gd name="connsiteX47" fmla="*/ 1175302 w 1205754"/>
              <a:gd name="connsiteY47" fmla="*/ 0 h 339517"/>
              <a:gd name="connsiteX48" fmla="*/ 1205754 w 1205754"/>
              <a:gd name="connsiteY48" fmla="*/ 30452 h 339517"/>
              <a:gd name="connsiteX49" fmla="*/ 1175302 w 1205754"/>
              <a:gd name="connsiteY49" fmla="*/ 60904 h 339517"/>
              <a:gd name="connsiteX50" fmla="*/ 30452 w 1205754"/>
              <a:gd name="connsiteY50" fmla="*/ 200210 h 339517"/>
              <a:gd name="connsiteX51" fmla="*/ 0 w 1205754"/>
              <a:gd name="connsiteY51" fmla="*/ 169758 h 339517"/>
              <a:gd name="connsiteX52" fmla="*/ 30452 w 1205754"/>
              <a:gd name="connsiteY52" fmla="*/ 139306 h 339517"/>
              <a:gd name="connsiteX53" fmla="*/ 60904 w 1205754"/>
              <a:gd name="connsiteY53" fmla="*/ 169758 h 339517"/>
              <a:gd name="connsiteX54" fmla="*/ 30452 w 1205754"/>
              <a:gd name="connsiteY54" fmla="*/ 200210 h 339517"/>
              <a:gd name="connsiteX55" fmla="*/ 157654 w 1205754"/>
              <a:gd name="connsiteY55" fmla="*/ 200210 h 339517"/>
              <a:gd name="connsiteX56" fmla="*/ 127202 w 1205754"/>
              <a:gd name="connsiteY56" fmla="*/ 169758 h 339517"/>
              <a:gd name="connsiteX57" fmla="*/ 157654 w 1205754"/>
              <a:gd name="connsiteY57" fmla="*/ 139306 h 339517"/>
              <a:gd name="connsiteX58" fmla="*/ 188106 w 1205754"/>
              <a:gd name="connsiteY58" fmla="*/ 169758 h 339517"/>
              <a:gd name="connsiteX59" fmla="*/ 157654 w 1205754"/>
              <a:gd name="connsiteY59" fmla="*/ 200210 h 339517"/>
              <a:gd name="connsiteX60" fmla="*/ 284860 w 1205754"/>
              <a:gd name="connsiteY60" fmla="*/ 200210 h 339517"/>
              <a:gd name="connsiteX61" fmla="*/ 254408 w 1205754"/>
              <a:gd name="connsiteY61" fmla="*/ 169758 h 339517"/>
              <a:gd name="connsiteX62" fmla="*/ 284860 w 1205754"/>
              <a:gd name="connsiteY62" fmla="*/ 139306 h 339517"/>
              <a:gd name="connsiteX63" fmla="*/ 315312 w 1205754"/>
              <a:gd name="connsiteY63" fmla="*/ 169758 h 339517"/>
              <a:gd name="connsiteX64" fmla="*/ 284860 w 1205754"/>
              <a:gd name="connsiteY64" fmla="*/ 200210 h 339517"/>
              <a:gd name="connsiteX65" fmla="*/ 412066 w 1205754"/>
              <a:gd name="connsiteY65" fmla="*/ 200210 h 339517"/>
              <a:gd name="connsiteX66" fmla="*/ 381614 w 1205754"/>
              <a:gd name="connsiteY66" fmla="*/ 169758 h 339517"/>
              <a:gd name="connsiteX67" fmla="*/ 412066 w 1205754"/>
              <a:gd name="connsiteY67" fmla="*/ 139306 h 339517"/>
              <a:gd name="connsiteX68" fmla="*/ 442518 w 1205754"/>
              <a:gd name="connsiteY68" fmla="*/ 169758 h 339517"/>
              <a:gd name="connsiteX69" fmla="*/ 412066 w 1205754"/>
              <a:gd name="connsiteY69" fmla="*/ 200210 h 339517"/>
              <a:gd name="connsiteX70" fmla="*/ 539272 w 1205754"/>
              <a:gd name="connsiteY70" fmla="*/ 200210 h 339517"/>
              <a:gd name="connsiteX71" fmla="*/ 508820 w 1205754"/>
              <a:gd name="connsiteY71" fmla="*/ 169758 h 339517"/>
              <a:gd name="connsiteX72" fmla="*/ 539272 w 1205754"/>
              <a:gd name="connsiteY72" fmla="*/ 139306 h 339517"/>
              <a:gd name="connsiteX73" fmla="*/ 569724 w 1205754"/>
              <a:gd name="connsiteY73" fmla="*/ 169758 h 339517"/>
              <a:gd name="connsiteX74" fmla="*/ 539272 w 1205754"/>
              <a:gd name="connsiteY74" fmla="*/ 200210 h 339517"/>
              <a:gd name="connsiteX75" fmla="*/ 666478 w 1205754"/>
              <a:gd name="connsiteY75" fmla="*/ 200210 h 339517"/>
              <a:gd name="connsiteX76" fmla="*/ 636026 w 1205754"/>
              <a:gd name="connsiteY76" fmla="*/ 169758 h 339517"/>
              <a:gd name="connsiteX77" fmla="*/ 666478 w 1205754"/>
              <a:gd name="connsiteY77" fmla="*/ 139306 h 339517"/>
              <a:gd name="connsiteX78" fmla="*/ 696930 w 1205754"/>
              <a:gd name="connsiteY78" fmla="*/ 169758 h 339517"/>
              <a:gd name="connsiteX79" fmla="*/ 666478 w 1205754"/>
              <a:gd name="connsiteY79" fmla="*/ 200210 h 339517"/>
              <a:gd name="connsiteX80" fmla="*/ 793684 w 1205754"/>
              <a:gd name="connsiteY80" fmla="*/ 200210 h 339517"/>
              <a:gd name="connsiteX81" fmla="*/ 763232 w 1205754"/>
              <a:gd name="connsiteY81" fmla="*/ 169758 h 339517"/>
              <a:gd name="connsiteX82" fmla="*/ 793684 w 1205754"/>
              <a:gd name="connsiteY82" fmla="*/ 139306 h 339517"/>
              <a:gd name="connsiteX83" fmla="*/ 824136 w 1205754"/>
              <a:gd name="connsiteY83" fmla="*/ 169758 h 339517"/>
              <a:gd name="connsiteX84" fmla="*/ 793684 w 1205754"/>
              <a:gd name="connsiteY84" fmla="*/ 200210 h 339517"/>
              <a:gd name="connsiteX85" fmla="*/ 920890 w 1205754"/>
              <a:gd name="connsiteY85" fmla="*/ 200210 h 339517"/>
              <a:gd name="connsiteX86" fmla="*/ 890438 w 1205754"/>
              <a:gd name="connsiteY86" fmla="*/ 169758 h 339517"/>
              <a:gd name="connsiteX87" fmla="*/ 920890 w 1205754"/>
              <a:gd name="connsiteY87" fmla="*/ 139306 h 339517"/>
              <a:gd name="connsiteX88" fmla="*/ 951342 w 1205754"/>
              <a:gd name="connsiteY88" fmla="*/ 169758 h 339517"/>
              <a:gd name="connsiteX89" fmla="*/ 920890 w 1205754"/>
              <a:gd name="connsiteY89" fmla="*/ 200210 h 339517"/>
              <a:gd name="connsiteX90" fmla="*/ 1048096 w 1205754"/>
              <a:gd name="connsiteY90" fmla="*/ 200210 h 339517"/>
              <a:gd name="connsiteX91" fmla="*/ 1017644 w 1205754"/>
              <a:gd name="connsiteY91" fmla="*/ 169758 h 339517"/>
              <a:gd name="connsiteX92" fmla="*/ 1048096 w 1205754"/>
              <a:gd name="connsiteY92" fmla="*/ 139306 h 339517"/>
              <a:gd name="connsiteX93" fmla="*/ 1078548 w 1205754"/>
              <a:gd name="connsiteY93" fmla="*/ 169758 h 339517"/>
              <a:gd name="connsiteX94" fmla="*/ 1048096 w 1205754"/>
              <a:gd name="connsiteY94" fmla="*/ 200210 h 339517"/>
              <a:gd name="connsiteX95" fmla="*/ 1175302 w 1205754"/>
              <a:gd name="connsiteY95" fmla="*/ 200210 h 339517"/>
              <a:gd name="connsiteX96" fmla="*/ 1144850 w 1205754"/>
              <a:gd name="connsiteY96" fmla="*/ 169758 h 339517"/>
              <a:gd name="connsiteX97" fmla="*/ 1175302 w 1205754"/>
              <a:gd name="connsiteY97" fmla="*/ 139306 h 339517"/>
              <a:gd name="connsiteX98" fmla="*/ 1205754 w 1205754"/>
              <a:gd name="connsiteY98" fmla="*/ 169758 h 339517"/>
              <a:gd name="connsiteX99" fmla="*/ 1175302 w 1205754"/>
              <a:gd name="connsiteY99" fmla="*/ 200210 h 339517"/>
              <a:gd name="connsiteX100" fmla="*/ 30452 w 1205754"/>
              <a:gd name="connsiteY100" fmla="*/ 339517 h 339517"/>
              <a:gd name="connsiteX101" fmla="*/ 0 w 1205754"/>
              <a:gd name="connsiteY101" fmla="*/ 309065 h 339517"/>
              <a:gd name="connsiteX102" fmla="*/ 30452 w 1205754"/>
              <a:gd name="connsiteY102" fmla="*/ 278613 h 339517"/>
              <a:gd name="connsiteX103" fmla="*/ 60904 w 1205754"/>
              <a:gd name="connsiteY103" fmla="*/ 309065 h 339517"/>
              <a:gd name="connsiteX104" fmla="*/ 30452 w 1205754"/>
              <a:gd name="connsiteY104" fmla="*/ 339517 h 339517"/>
              <a:gd name="connsiteX105" fmla="*/ 157654 w 1205754"/>
              <a:gd name="connsiteY105" fmla="*/ 339517 h 339517"/>
              <a:gd name="connsiteX106" fmla="*/ 127202 w 1205754"/>
              <a:gd name="connsiteY106" fmla="*/ 309065 h 339517"/>
              <a:gd name="connsiteX107" fmla="*/ 157654 w 1205754"/>
              <a:gd name="connsiteY107" fmla="*/ 278613 h 339517"/>
              <a:gd name="connsiteX108" fmla="*/ 188106 w 1205754"/>
              <a:gd name="connsiteY108" fmla="*/ 309065 h 339517"/>
              <a:gd name="connsiteX109" fmla="*/ 157654 w 1205754"/>
              <a:gd name="connsiteY109" fmla="*/ 339517 h 339517"/>
              <a:gd name="connsiteX110" fmla="*/ 284860 w 1205754"/>
              <a:gd name="connsiteY110" fmla="*/ 339517 h 339517"/>
              <a:gd name="connsiteX111" fmla="*/ 254408 w 1205754"/>
              <a:gd name="connsiteY111" fmla="*/ 309065 h 339517"/>
              <a:gd name="connsiteX112" fmla="*/ 284860 w 1205754"/>
              <a:gd name="connsiteY112" fmla="*/ 278613 h 339517"/>
              <a:gd name="connsiteX113" fmla="*/ 315312 w 1205754"/>
              <a:gd name="connsiteY113" fmla="*/ 309065 h 339517"/>
              <a:gd name="connsiteX114" fmla="*/ 284860 w 1205754"/>
              <a:gd name="connsiteY114" fmla="*/ 339517 h 339517"/>
              <a:gd name="connsiteX115" fmla="*/ 412066 w 1205754"/>
              <a:gd name="connsiteY115" fmla="*/ 339517 h 339517"/>
              <a:gd name="connsiteX116" fmla="*/ 381614 w 1205754"/>
              <a:gd name="connsiteY116" fmla="*/ 309065 h 339517"/>
              <a:gd name="connsiteX117" fmla="*/ 412066 w 1205754"/>
              <a:gd name="connsiteY117" fmla="*/ 278613 h 339517"/>
              <a:gd name="connsiteX118" fmla="*/ 442518 w 1205754"/>
              <a:gd name="connsiteY118" fmla="*/ 309065 h 339517"/>
              <a:gd name="connsiteX119" fmla="*/ 412066 w 1205754"/>
              <a:gd name="connsiteY119" fmla="*/ 339517 h 339517"/>
              <a:gd name="connsiteX120" fmla="*/ 539272 w 1205754"/>
              <a:gd name="connsiteY120" fmla="*/ 339517 h 339517"/>
              <a:gd name="connsiteX121" fmla="*/ 508820 w 1205754"/>
              <a:gd name="connsiteY121" fmla="*/ 309065 h 339517"/>
              <a:gd name="connsiteX122" fmla="*/ 539272 w 1205754"/>
              <a:gd name="connsiteY122" fmla="*/ 278613 h 339517"/>
              <a:gd name="connsiteX123" fmla="*/ 569724 w 1205754"/>
              <a:gd name="connsiteY123" fmla="*/ 309065 h 339517"/>
              <a:gd name="connsiteX124" fmla="*/ 539272 w 1205754"/>
              <a:gd name="connsiteY124" fmla="*/ 339517 h 339517"/>
              <a:gd name="connsiteX125" fmla="*/ 666478 w 1205754"/>
              <a:gd name="connsiteY125" fmla="*/ 339517 h 339517"/>
              <a:gd name="connsiteX126" fmla="*/ 636026 w 1205754"/>
              <a:gd name="connsiteY126" fmla="*/ 309065 h 339517"/>
              <a:gd name="connsiteX127" fmla="*/ 666478 w 1205754"/>
              <a:gd name="connsiteY127" fmla="*/ 278613 h 339517"/>
              <a:gd name="connsiteX128" fmla="*/ 696930 w 1205754"/>
              <a:gd name="connsiteY128" fmla="*/ 309065 h 339517"/>
              <a:gd name="connsiteX129" fmla="*/ 666478 w 1205754"/>
              <a:gd name="connsiteY129" fmla="*/ 339517 h 339517"/>
              <a:gd name="connsiteX130" fmla="*/ 793684 w 1205754"/>
              <a:gd name="connsiteY130" fmla="*/ 339517 h 339517"/>
              <a:gd name="connsiteX131" fmla="*/ 763232 w 1205754"/>
              <a:gd name="connsiteY131" fmla="*/ 309065 h 339517"/>
              <a:gd name="connsiteX132" fmla="*/ 793684 w 1205754"/>
              <a:gd name="connsiteY132" fmla="*/ 278613 h 339517"/>
              <a:gd name="connsiteX133" fmla="*/ 824136 w 1205754"/>
              <a:gd name="connsiteY133" fmla="*/ 309065 h 339517"/>
              <a:gd name="connsiteX134" fmla="*/ 793684 w 1205754"/>
              <a:gd name="connsiteY134" fmla="*/ 339517 h 339517"/>
              <a:gd name="connsiteX135" fmla="*/ 920890 w 1205754"/>
              <a:gd name="connsiteY135" fmla="*/ 339517 h 339517"/>
              <a:gd name="connsiteX136" fmla="*/ 890438 w 1205754"/>
              <a:gd name="connsiteY136" fmla="*/ 309065 h 339517"/>
              <a:gd name="connsiteX137" fmla="*/ 920890 w 1205754"/>
              <a:gd name="connsiteY137" fmla="*/ 278613 h 339517"/>
              <a:gd name="connsiteX138" fmla="*/ 951342 w 1205754"/>
              <a:gd name="connsiteY138" fmla="*/ 309065 h 339517"/>
              <a:gd name="connsiteX139" fmla="*/ 920890 w 1205754"/>
              <a:gd name="connsiteY139" fmla="*/ 339517 h 339517"/>
              <a:gd name="connsiteX140" fmla="*/ 1048096 w 1205754"/>
              <a:gd name="connsiteY140" fmla="*/ 339517 h 339517"/>
              <a:gd name="connsiteX141" fmla="*/ 1017644 w 1205754"/>
              <a:gd name="connsiteY141" fmla="*/ 309065 h 339517"/>
              <a:gd name="connsiteX142" fmla="*/ 1048096 w 1205754"/>
              <a:gd name="connsiteY142" fmla="*/ 278613 h 339517"/>
              <a:gd name="connsiteX143" fmla="*/ 1078548 w 1205754"/>
              <a:gd name="connsiteY143" fmla="*/ 309065 h 339517"/>
              <a:gd name="connsiteX144" fmla="*/ 1048096 w 1205754"/>
              <a:gd name="connsiteY144" fmla="*/ 339517 h 339517"/>
              <a:gd name="connsiteX145" fmla="*/ 1175302 w 1205754"/>
              <a:gd name="connsiteY145" fmla="*/ 339517 h 339517"/>
              <a:gd name="connsiteX146" fmla="*/ 1144850 w 1205754"/>
              <a:gd name="connsiteY146" fmla="*/ 309065 h 339517"/>
              <a:gd name="connsiteX147" fmla="*/ 1175302 w 1205754"/>
              <a:gd name="connsiteY147" fmla="*/ 278613 h 339517"/>
              <a:gd name="connsiteX148" fmla="*/ 1205754 w 1205754"/>
              <a:gd name="connsiteY148" fmla="*/ 309065 h 339517"/>
              <a:gd name="connsiteX149" fmla="*/ 1175302 w 1205754"/>
              <a:gd name="connsiteY149" fmla="*/ 339517 h 339517"/>
            </a:gdLst>
            <a:ahLst/>
            <a:cxnLst/>
            <a:rect l="l" t="t" r="r" b="b"/>
            <a:pathLst>
              <a:path w="1205754" h="339517">
                <a:moveTo>
                  <a:pt x="30452" y="60904"/>
                </a:moveTo>
                <a:cubicBezTo>
                  <a:pt x="13634" y="60904"/>
                  <a:pt x="0" y="47270"/>
                  <a:pt x="0" y="30452"/>
                </a:cubicBezTo>
                <a:cubicBezTo>
                  <a:pt x="0" y="13634"/>
                  <a:pt x="13634" y="0"/>
                  <a:pt x="30452" y="0"/>
                </a:cubicBezTo>
                <a:cubicBezTo>
                  <a:pt x="47270" y="0"/>
                  <a:pt x="60904" y="13634"/>
                  <a:pt x="60904" y="30452"/>
                </a:cubicBezTo>
                <a:cubicBezTo>
                  <a:pt x="60904" y="47270"/>
                  <a:pt x="47270" y="60904"/>
                  <a:pt x="30452" y="60904"/>
                </a:cubicBezTo>
                <a:close/>
                <a:moveTo>
                  <a:pt x="157654" y="60904"/>
                </a:moveTo>
                <a:cubicBezTo>
                  <a:pt x="140836" y="60904"/>
                  <a:pt x="127202" y="47270"/>
                  <a:pt x="127202" y="30452"/>
                </a:cubicBezTo>
                <a:cubicBezTo>
                  <a:pt x="127202" y="13634"/>
                  <a:pt x="140836" y="0"/>
                  <a:pt x="157654" y="0"/>
                </a:cubicBezTo>
                <a:cubicBezTo>
                  <a:pt x="174472" y="0"/>
                  <a:pt x="188106" y="13634"/>
                  <a:pt x="188106" y="30452"/>
                </a:cubicBezTo>
                <a:cubicBezTo>
                  <a:pt x="188106" y="47270"/>
                  <a:pt x="174472" y="60904"/>
                  <a:pt x="157654" y="60904"/>
                </a:cubicBezTo>
                <a:close/>
                <a:moveTo>
                  <a:pt x="284860" y="60904"/>
                </a:moveTo>
                <a:cubicBezTo>
                  <a:pt x="268042" y="60904"/>
                  <a:pt x="254408" y="47270"/>
                  <a:pt x="254408" y="30452"/>
                </a:cubicBezTo>
                <a:cubicBezTo>
                  <a:pt x="254408" y="13634"/>
                  <a:pt x="268042" y="0"/>
                  <a:pt x="284860" y="0"/>
                </a:cubicBezTo>
                <a:cubicBezTo>
                  <a:pt x="301678" y="0"/>
                  <a:pt x="315312" y="13634"/>
                  <a:pt x="315312" y="30452"/>
                </a:cubicBezTo>
                <a:cubicBezTo>
                  <a:pt x="315312" y="47270"/>
                  <a:pt x="301678" y="60904"/>
                  <a:pt x="284860" y="60904"/>
                </a:cubicBezTo>
                <a:close/>
                <a:moveTo>
                  <a:pt x="412066" y="60904"/>
                </a:moveTo>
                <a:cubicBezTo>
                  <a:pt x="395248" y="60904"/>
                  <a:pt x="381614" y="47270"/>
                  <a:pt x="381614" y="30452"/>
                </a:cubicBezTo>
                <a:cubicBezTo>
                  <a:pt x="381614" y="13634"/>
                  <a:pt x="395248" y="0"/>
                  <a:pt x="412066" y="0"/>
                </a:cubicBezTo>
                <a:cubicBezTo>
                  <a:pt x="428884" y="0"/>
                  <a:pt x="442518" y="13634"/>
                  <a:pt x="442518" y="30452"/>
                </a:cubicBezTo>
                <a:cubicBezTo>
                  <a:pt x="442518" y="47270"/>
                  <a:pt x="428884" y="60904"/>
                  <a:pt x="412066" y="60904"/>
                </a:cubicBezTo>
                <a:close/>
                <a:moveTo>
                  <a:pt x="539272" y="60904"/>
                </a:moveTo>
                <a:cubicBezTo>
                  <a:pt x="522454" y="60904"/>
                  <a:pt x="508820" y="47270"/>
                  <a:pt x="508820" y="30452"/>
                </a:cubicBezTo>
                <a:cubicBezTo>
                  <a:pt x="508820" y="13634"/>
                  <a:pt x="522454" y="0"/>
                  <a:pt x="539272" y="0"/>
                </a:cubicBezTo>
                <a:cubicBezTo>
                  <a:pt x="556090" y="0"/>
                  <a:pt x="569724" y="13634"/>
                  <a:pt x="569724" y="30452"/>
                </a:cubicBezTo>
                <a:cubicBezTo>
                  <a:pt x="569724" y="47270"/>
                  <a:pt x="556090" y="60904"/>
                  <a:pt x="539272" y="60904"/>
                </a:cubicBezTo>
                <a:close/>
                <a:moveTo>
                  <a:pt x="666478" y="60904"/>
                </a:moveTo>
                <a:cubicBezTo>
                  <a:pt x="649660" y="60904"/>
                  <a:pt x="636026" y="47270"/>
                  <a:pt x="636026" y="30452"/>
                </a:cubicBezTo>
                <a:cubicBezTo>
                  <a:pt x="636026" y="13634"/>
                  <a:pt x="649660" y="0"/>
                  <a:pt x="666478" y="0"/>
                </a:cubicBezTo>
                <a:cubicBezTo>
                  <a:pt x="683296" y="0"/>
                  <a:pt x="696930" y="13634"/>
                  <a:pt x="696930" y="30452"/>
                </a:cubicBezTo>
                <a:cubicBezTo>
                  <a:pt x="696930" y="47270"/>
                  <a:pt x="683296" y="60904"/>
                  <a:pt x="666478" y="60904"/>
                </a:cubicBezTo>
                <a:close/>
                <a:moveTo>
                  <a:pt x="793684" y="60904"/>
                </a:moveTo>
                <a:cubicBezTo>
                  <a:pt x="776866" y="60904"/>
                  <a:pt x="763232" y="47270"/>
                  <a:pt x="763232" y="30452"/>
                </a:cubicBezTo>
                <a:cubicBezTo>
                  <a:pt x="763232" y="13634"/>
                  <a:pt x="776866" y="0"/>
                  <a:pt x="793684" y="0"/>
                </a:cubicBezTo>
                <a:cubicBezTo>
                  <a:pt x="810502" y="0"/>
                  <a:pt x="824136" y="13634"/>
                  <a:pt x="824136" y="30452"/>
                </a:cubicBezTo>
                <a:cubicBezTo>
                  <a:pt x="824136" y="47270"/>
                  <a:pt x="810502" y="60904"/>
                  <a:pt x="793684" y="60904"/>
                </a:cubicBezTo>
                <a:close/>
                <a:moveTo>
                  <a:pt x="920890" y="60904"/>
                </a:moveTo>
                <a:cubicBezTo>
                  <a:pt x="904072" y="60904"/>
                  <a:pt x="890438" y="47270"/>
                  <a:pt x="890438" y="30452"/>
                </a:cubicBezTo>
                <a:cubicBezTo>
                  <a:pt x="890438" y="13634"/>
                  <a:pt x="904072" y="0"/>
                  <a:pt x="920890" y="0"/>
                </a:cubicBezTo>
                <a:cubicBezTo>
                  <a:pt x="937708" y="0"/>
                  <a:pt x="951342" y="13634"/>
                  <a:pt x="951342" y="30452"/>
                </a:cubicBezTo>
                <a:cubicBezTo>
                  <a:pt x="951342" y="47270"/>
                  <a:pt x="937708" y="60904"/>
                  <a:pt x="920890" y="60904"/>
                </a:cubicBezTo>
                <a:close/>
                <a:moveTo>
                  <a:pt x="1048096" y="60904"/>
                </a:moveTo>
                <a:cubicBezTo>
                  <a:pt x="1031278" y="60904"/>
                  <a:pt x="1017644" y="47270"/>
                  <a:pt x="1017644" y="30452"/>
                </a:cubicBezTo>
                <a:cubicBezTo>
                  <a:pt x="1017644" y="13634"/>
                  <a:pt x="1031278" y="0"/>
                  <a:pt x="1048096" y="0"/>
                </a:cubicBezTo>
                <a:cubicBezTo>
                  <a:pt x="1064914" y="0"/>
                  <a:pt x="1078548" y="13634"/>
                  <a:pt x="1078548" y="30452"/>
                </a:cubicBezTo>
                <a:cubicBezTo>
                  <a:pt x="1078548" y="47270"/>
                  <a:pt x="1064914" y="60904"/>
                  <a:pt x="1048096" y="60904"/>
                </a:cubicBezTo>
                <a:close/>
                <a:moveTo>
                  <a:pt x="1175302" y="60904"/>
                </a:moveTo>
                <a:cubicBezTo>
                  <a:pt x="1158484" y="60904"/>
                  <a:pt x="1144850" y="47270"/>
                  <a:pt x="1144850" y="30452"/>
                </a:cubicBezTo>
                <a:cubicBezTo>
                  <a:pt x="1144850" y="13634"/>
                  <a:pt x="1158484" y="0"/>
                  <a:pt x="1175302" y="0"/>
                </a:cubicBezTo>
                <a:cubicBezTo>
                  <a:pt x="1192120" y="0"/>
                  <a:pt x="1205754" y="13634"/>
                  <a:pt x="1205754" y="30452"/>
                </a:cubicBezTo>
                <a:cubicBezTo>
                  <a:pt x="1205754" y="47270"/>
                  <a:pt x="1192120" y="60904"/>
                  <a:pt x="1175302" y="60904"/>
                </a:cubicBezTo>
                <a:close/>
                <a:moveTo>
                  <a:pt x="30452" y="200210"/>
                </a:moveTo>
                <a:cubicBezTo>
                  <a:pt x="13634" y="200210"/>
                  <a:pt x="0" y="186576"/>
                  <a:pt x="0" y="169758"/>
                </a:cubicBezTo>
                <a:cubicBezTo>
                  <a:pt x="0" y="152940"/>
                  <a:pt x="13634" y="139306"/>
                  <a:pt x="30452" y="139306"/>
                </a:cubicBezTo>
                <a:cubicBezTo>
                  <a:pt x="47270" y="139306"/>
                  <a:pt x="60904" y="152940"/>
                  <a:pt x="60904" y="169758"/>
                </a:cubicBezTo>
                <a:cubicBezTo>
                  <a:pt x="60904" y="186576"/>
                  <a:pt x="47270" y="200210"/>
                  <a:pt x="30452" y="200210"/>
                </a:cubicBezTo>
                <a:close/>
                <a:moveTo>
                  <a:pt x="157654" y="200210"/>
                </a:moveTo>
                <a:cubicBezTo>
                  <a:pt x="140836" y="200210"/>
                  <a:pt x="127202" y="186576"/>
                  <a:pt x="127202" y="169758"/>
                </a:cubicBezTo>
                <a:cubicBezTo>
                  <a:pt x="127202" y="152940"/>
                  <a:pt x="140836" y="139306"/>
                  <a:pt x="157654" y="139306"/>
                </a:cubicBezTo>
                <a:cubicBezTo>
                  <a:pt x="174472" y="139306"/>
                  <a:pt x="188106" y="152940"/>
                  <a:pt x="188106" y="169758"/>
                </a:cubicBezTo>
                <a:cubicBezTo>
                  <a:pt x="188106" y="186576"/>
                  <a:pt x="174472" y="200210"/>
                  <a:pt x="157654" y="200210"/>
                </a:cubicBezTo>
                <a:close/>
                <a:moveTo>
                  <a:pt x="284860" y="200210"/>
                </a:moveTo>
                <a:cubicBezTo>
                  <a:pt x="268042" y="200210"/>
                  <a:pt x="254408" y="186576"/>
                  <a:pt x="254408" y="169758"/>
                </a:cubicBezTo>
                <a:cubicBezTo>
                  <a:pt x="254408" y="152940"/>
                  <a:pt x="268042" y="139306"/>
                  <a:pt x="284860" y="139306"/>
                </a:cubicBezTo>
                <a:cubicBezTo>
                  <a:pt x="301678" y="139306"/>
                  <a:pt x="315312" y="152940"/>
                  <a:pt x="315312" y="169758"/>
                </a:cubicBezTo>
                <a:cubicBezTo>
                  <a:pt x="315312" y="186576"/>
                  <a:pt x="301678" y="200210"/>
                  <a:pt x="284860" y="200210"/>
                </a:cubicBezTo>
                <a:close/>
                <a:moveTo>
                  <a:pt x="412066" y="200210"/>
                </a:moveTo>
                <a:cubicBezTo>
                  <a:pt x="395248" y="200210"/>
                  <a:pt x="381614" y="186576"/>
                  <a:pt x="381614" y="169758"/>
                </a:cubicBezTo>
                <a:cubicBezTo>
                  <a:pt x="381614" y="152940"/>
                  <a:pt x="395248" y="139306"/>
                  <a:pt x="412066" y="139306"/>
                </a:cubicBezTo>
                <a:cubicBezTo>
                  <a:pt x="428884" y="139306"/>
                  <a:pt x="442518" y="152940"/>
                  <a:pt x="442518" y="169758"/>
                </a:cubicBezTo>
                <a:cubicBezTo>
                  <a:pt x="442518" y="186576"/>
                  <a:pt x="428884" y="200210"/>
                  <a:pt x="412066" y="200210"/>
                </a:cubicBezTo>
                <a:close/>
                <a:moveTo>
                  <a:pt x="539272" y="200210"/>
                </a:moveTo>
                <a:cubicBezTo>
                  <a:pt x="522454" y="200210"/>
                  <a:pt x="508820" y="186576"/>
                  <a:pt x="508820" y="169758"/>
                </a:cubicBezTo>
                <a:cubicBezTo>
                  <a:pt x="508820" y="152940"/>
                  <a:pt x="522454" y="139306"/>
                  <a:pt x="539272" y="139306"/>
                </a:cubicBezTo>
                <a:cubicBezTo>
                  <a:pt x="556090" y="139306"/>
                  <a:pt x="569724" y="152940"/>
                  <a:pt x="569724" y="169758"/>
                </a:cubicBezTo>
                <a:cubicBezTo>
                  <a:pt x="569724" y="186576"/>
                  <a:pt x="556090" y="200210"/>
                  <a:pt x="539272" y="200210"/>
                </a:cubicBezTo>
                <a:close/>
                <a:moveTo>
                  <a:pt x="666478" y="200210"/>
                </a:moveTo>
                <a:cubicBezTo>
                  <a:pt x="649660" y="200210"/>
                  <a:pt x="636026" y="186576"/>
                  <a:pt x="636026" y="169758"/>
                </a:cubicBezTo>
                <a:cubicBezTo>
                  <a:pt x="636026" y="152940"/>
                  <a:pt x="649660" y="139306"/>
                  <a:pt x="666478" y="139306"/>
                </a:cubicBezTo>
                <a:cubicBezTo>
                  <a:pt x="683296" y="139306"/>
                  <a:pt x="696930" y="152940"/>
                  <a:pt x="696930" y="169758"/>
                </a:cubicBezTo>
                <a:cubicBezTo>
                  <a:pt x="696930" y="186576"/>
                  <a:pt x="683296" y="200210"/>
                  <a:pt x="666478" y="200210"/>
                </a:cubicBezTo>
                <a:close/>
                <a:moveTo>
                  <a:pt x="793684" y="200210"/>
                </a:moveTo>
                <a:cubicBezTo>
                  <a:pt x="776866" y="200210"/>
                  <a:pt x="763232" y="186576"/>
                  <a:pt x="763232" y="169758"/>
                </a:cubicBezTo>
                <a:cubicBezTo>
                  <a:pt x="763232" y="152940"/>
                  <a:pt x="776866" y="139306"/>
                  <a:pt x="793684" y="139306"/>
                </a:cubicBezTo>
                <a:cubicBezTo>
                  <a:pt x="810502" y="139306"/>
                  <a:pt x="824136" y="152940"/>
                  <a:pt x="824136" y="169758"/>
                </a:cubicBezTo>
                <a:cubicBezTo>
                  <a:pt x="824136" y="186576"/>
                  <a:pt x="810502" y="200210"/>
                  <a:pt x="793684" y="200210"/>
                </a:cubicBezTo>
                <a:close/>
                <a:moveTo>
                  <a:pt x="920890" y="200210"/>
                </a:moveTo>
                <a:cubicBezTo>
                  <a:pt x="904072" y="200210"/>
                  <a:pt x="890438" y="186576"/>
                  <a:pt x="890438" y="169758"/>
                </a:cubicBezTo>
                <a:cubicBezTo>
                  <a:pt x="890438" y="152940"/>
                  <a:pt x="904072" y="139306"/>
                  <a:pt x="920890" y="139306"/>
                </a:cubicBezTo>
                <a:cubicBezTo>
                  <a:pt x="937708" y="139306"/>
                  <a:pt x="951342" y="152940"/>
                  <a:pt x="951342" y="169758"/>
                </a:cubicBezTo>
                <a:cubicBezTo>
                  <a:pt x="951342" y="186576"/>
                  <a:pt x="937708" y="200210"/>
                  <a:pt x="920890" y="200210"/>
                </a:cubicBezTo>
                <a:close/>
                <a:moveTo>
                  <a:pt x="1048096" y="200210"/>
                </a:moveTo>
                <a:cubicBezTo>
                  <a:pt x="1031278" y="200210"/>
                  <a:pt x="1017644" y="186576"/>
                  <a:pt x="1017644" y="169758"/>
                </a:cubicBezTo>
                <a:cubicBezTo>
                  <a:pt x="1017644" y="152940"/>
                  <a:pt x="1031278" y="139306"/>
                  <a:pt x="1048096" y="139306"/>
                </a:cubicBezTo>
                <a:cubicBezTo>
                  <a:pt x="1064914" y="139306"/>
                  <a:pt x="1078548" y="152940"/>
                  <a:pt x="1078548" y="169758"/>
                </a:cubicBezTo>
                <a:cubicBezTo>
                  <a:pt x="1078548" y="186576"/>
                  <a:pt x="1064914" y="200210"/>
                  <a:pt x="1048096" y="200210"/>
                </a:cubicBezTo>
                <a:close/>
                <a:moveTo>
                  <a:pt x="1175302" y="200210"/>
                </a:moveTo>
                <a:cubicBezTo>
                  <a:pt x="1158484" y="200210"/>
                  <a:pt x="1144850" y="186576"/>
                  <a:pt x="1144850" y="169758"/>
                </a:cubicBezTo>
                <a:cubicBezTo>
                  <a:pt x="1144850" y="152940"/>
                  <a:pt x="1158484" y="139306"/>
                  <a:pt x="1175302" y="139306"/>
                </a:cubicBezTo>
                <a:cubicBezTo>
                  <a:pt x="1192120" y="139306"/>
                  <a:pt x="1205754" y="152940"/>
                  <a:pt x="1205754" y="169758"/>
                </a:cubicBezTo>
                <a:cubicBezTo>
                  <a:pt x="1205754" y="186576"/>
                  <a:pt x="1192120" y="200210"/>
                  <a:pt x="1175302" y="200210"/>
                </a:cubicBezTo>
                <a:close/>
                <a:moveTo>
                  <a:pt x="30452" y="339517"/>
                </a:moveTo>
                <a:cubicBezTo>
                  <a:pt x="13634" y="339517"/>
                  <a:pt x="0" y="325883"/>
                  <a:pt x="0" y="309065"/>
                </a:cubicBezTo>
                <a:cubicBezTo>
                  <a:pt x="0" y="292247"/>
                  <a:pt x="13634" y="278613"/>
                  <a:pt x="30452" y="278613"/>
                </a:cubicBezTo>
                <a:cubicBezTo>
                  <a:pt x="47270" y="278613"/>
                  <a:pt x="60904" y="292247"/>
                  <a:pt x="60904" y="309065"/>
                </a:cubicBezTo>
                <a:cubicBezTo>
                  <a:pt x="60904" y="325883"/>
                  <a:pt x="47270" y="339517"/>
                  <a:pt x="30452" y="339517"/>
                </a:cubicBezTo>
                <a:close/>
                <a:moveTo>
                  <a:pt x="157654" y="339517"/>
                </a:moveTo>
                <a:cubicBezTo>
                  <a:pt x="140836" y="339517"/>
                  <a:pt x="127202" y="325883"/>
                  <a:pt x="127202" y="309065"/>
                </a:cubicBezTo>
                <a:cubicBezTo>
                  <a:pt x="127202" y="292247"/>
                  <a:pt x="140836" y="278613"/>
                  <a:pt x="157654" y="278613"/>
                </a:cubicBezTo>
                <a:cubicBezTo>
                  <a:pt x="174472" y="278613"/>
                  <a:pt x="188106" y="292247"/>
                  <a:pt x="188106" y="309065"/>
                </a:cubicBezTo>
                <a:cubicBezTo>
                  <a:pt x="188106" y="325883"/>
                  <a:pt x="174472" y="339517"/>
                  <a:pt x="157654" y="339517"/>
                </a:cubicBezTo>
                <a:close/>
                <a:moveTo>
                  <a:pt x="284860" y="339517"/>
                </a:moveTo>
                <a:cubicBezTo>
                  <a:pt x="268042" y="339517"/>
                  <a:pt x="254408" y="325883"/>
                  <a:pt x="254408" y="309065"/>
                </a:cubicBezTo>
                <a:cubicBezTo>
                  <a:pt x="254408" y="292247"/>
                  <a:pt x="268042" y="278613"/>
                  <a:pt x="284860" y="278613"/>
                </a:cubicBezTo>
                <a:cubicBezTo>
                  <a:pt x="301678" y="278613"/>
                  <a:pt x="315312" y="292247"/>
                  <a:pt x="315312" y="309065"/>
                </a:cubicBezTo>
                <a:cubicBezTo>
                  <a:pt x="315312" y="325883"/>
                  <a:pt x="301678" y="339517"/>
                  <a:pt x="284860" y="339517"/>
                </a:cubicBezTo>
                <a:close/>
                <a:moveTo>
                  <a:pt x="412066" y="339517"/>
                </a:moveTo>
                <a:cubicBezTo>
                  <a:pt x="395248" y="339517"/>
                  <a:pt x="381614" y="325883"/>
                  <a:pt x="381614" y="309065"/>
                </a:cubicBezTo>
                <a:cubicBezTo>
                  <a:pt x="381614" y="292247"/>
                  <a:pt x="395248" y="278613"/>
                  <a:pt x="412066" y="278613"/>
                </a:cubicBezTo>
                <a:cubicBezTo>
                  <a:pt x="428884" y="278613"/>
                  <a:pt x="442518" y="292247"/>
                  <a:pt x="442518" y="309065"/>
                </a:cubicBezTo>
                <a:cubicBezTo>
                  <a:pt x="442518" y="325883"/>
                  <a:pt x="428884" y="339517"/>
                  <a:pt x="412066" y="339517"/>
                </a:cubicBezTo>
                <a:close/>
                <a:moveTo>
                  <a:pt x="539272" y="339517"/>
                </a:moveTo>
                <a:cubicBezTo>
                  <a:pt x="522454" y="339517"/>
                  <a:pt x="508820" y="325883"/>
                  <a:pt x="508820" y="309065"/>
                </a:cubicBezTo>
                <a:cubicBezTo>
                  <a:pt x="508820" y="292247"/>
                  <a:pt x="522454" y="278613"/>
                  <a:pt x="539272" y="278613"/>
                </a:cubicBezTo>
                <a:cubicBezTo>
                  <a:pt x="556090" y="278613"/>
                  <a:pt x="569724" y="292247"/>
                  <a:pt x="569724" y="309065"/>
                </a:cubicBezTo>
                <a:cubicBezTo>
                  <a:pt x="569724" y="325883"/>
                  <a:pt x="556090" y="339517"/>
                  <a:pt x="539272" y="339517"/>
                </a:cubicBezTo>
                <a:close/>
                <a:moveTo>
                  <a:pt x="666478" y="339517"/>
                </a:moveTo>
                <a:cubicBezTo>
                  <a:pt x="649660" y="339517"/>
                  <a:pt x="636026" y="325883"/>
                  <a:pt x="636026" y="309065"/>
                </a:cubicBezTo>
                <a:cubicBezTo>
                  <a:pt x="636026" y="292247"/>
                  <a:pt x="649660" y="278613"/>
                  <a:pt x="666478" y="278613"/>
                </a:cubicBezTo>
                <a:cubicBezTo>
                  <a:pt x="683296" y="278613"/>
                  <a:pt x="696930" y="292247"/>
                  <a:pt x="696930" y="309065"/>
                </a:cubicBezTo>
                <a:cubicBezTo>
                  <a:pt x="696930" y="325883"/>
                  <a:pt x="683296" y="339517"/>
                  <a:pt x="666478" y="339517"/>
                </a:cubicBezTo>
                <a:close/>
                <a:moveTo>
                  <a:pt x="793684" y="339517"/>
                </a:moveTo>
                <a:cubicBezTo>
                  <a:pt x="776866" y="339517"/>
                  <a:pt x="763232" y="325883"/>
                  <a:pt x="763232" y="309065"/>
                </a:cubicBezTo>
                <a:cubicBezTo>
                  <a:pt x="763232" y="292247"/>
                  <a:pt x="776866" y="278613"/>
                  <a:pt x="793684" y="278613"/>
                </a:cubicBezTo>
                <a:cubicBezTo>
                  <a:pt x="810502" y="278613"/>
                  <a:pt x="824136" y="292247"/>
                  <a:pt x="824136" y="309065"/>
                </a:cubicBezTo>
                <a:cubicBezTo>
                  <a:pt x="824136" y="325883"/>
                  <a:pt x="810502" y="339517"/>
                  <a:pt x="793684" y="339517"/>
                </a:cubicBezTo>
                <a:close/>
                <a:moveTo>
                  <a:pt x="920890" y="339517"/>
                </a:moveTo>
                <a:cubicBezTo>
                  <a:pt x="904072" y="339517"/>
                  <a:pt x="890438" y="325883"/>
                  <a:pt x="890438" y="309065"/>
                </a:cubicBezTo>
                <a:cubicBezTo>
                  <a:pt x="890438" y="292247"/>
                  <a:pt x="904072" y="278613"/>
                  <a:pt x="920890" y="278613"/>
                </a:cubicBezTo>
                <a:cubicBezTo>
                  <a:pt x="937708" y="278613"/>
                  <a:pt x="951342" y="292247"/>
                  <a:pt x="951342" y="309065"/>
                </a:cubicBezTo>
                <a:cubicBezTo>
                  <a:pt x="951342" y="325883"/>
                  <a:pt x="937708" y="339517"/>
                  <a:pt x="920890" y="339517"/>
                </a:cubicBezTo>
                <a:close/>
                <a:moveTo>
                  <a:pt x="1048096" y="339517"/>
                </a:moveTo>
                <a:cubicBezTo>
                  <a:pt x="1031278" y="339517"/>
                  <a:pt x="1017644" y="325883"/>
                  <a:pt x="1017644" y="309065"/>
                </a:cubicBezTo>
                <a:cubicBezTo>
                  <a:pt x="1017644" y="292247"/>
                  <a:pt x="1031278" y="278613"/>
                  <a:pt x="1048096" y="278613"/>
                </a:cubicBezTo>
                <a:cubicBezTo>
                  <a:pt x="1064914" y="278613"/>
                  <a:pt x="1078548" y="292247"/>
                  <a:pt x="1078548" y="309065"/>
                </a:cubicBezTo>
                <a:cubicBezTo>
                  <a:pt x="1078548" y="325883"/>
                  <a:pt x="1064914" y="339517"/>
                  <a:pt x="1048096" y="339517"/>
                </a:cubicBezTo>
                <a:close/>
                <a:moveTo>
                  <a:pt x="1175302" y="339517"/>
                </a:moveTo>
                <a:cubicBezTo>
                  <a:pt x="1158484" y="339517"/>
                  <a:pt x="1144850" y="325883"/>
                  <a:pt x="1144850" y="309065"/>
                </a:cubicBezTo>
                <a:cubicBezTo>
                  <a:pt x="1144850" y="292247"/>
                  <a:pt x="1158484" y="278613"/>
                  <a:pt x="1175302" y="278613"/>
                </a:cubicBezTo>
                <a:cubicBezTo>
                  <a:pt x="1192120" y="278613"/>
                  <a:pt x="1205754" y="292247"/>
                  <a:pt x="1205754" y="309065"/>
                </a:cubicBezTo>
                <a:cubicBezTo>
                  <a:pt x="1205754" y="325883"/>
                  <a:pt x="1192120" y="339517"/>
                  <a:pt x="1175302" y="33951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577300" y="2287880"/>
            <a:ext cx="5037399" cy="7695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22860" rIns="45720" bIns="2286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“状态感知”动态融合器的缺陷</a:t>
            </a:r>
          </a:p>
        </p:txBody>
      </p:sp>
      <p:sp>
        <p:nvSpPr>
          <p:cNvPr id="17" name="标题 1"/>
          <p:cNvSpPr txBox="1"/>
          <p:nvPr/>
        </p:nvSpPr>
        <p:spPr>
          <a:xfrm>
            <a:off x="296952" y="708413"/>
            <a:ext cx="2458425" cy="245842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81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背景与动因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16280B-FF1B-47DE-AD1C-982D9F9E8667}"/>
              </a:ext>
            </a:extLst>
          </p:cNvPr>
          <p:cNvSpPr txBox="1"/>
          <p:nvPr/>
        </p:nvSpPr>
        <p:spPr>
          <a:xfrm>
            <a:off x="4180114" y="3330756"/>
            <a:ext cx="4589791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状态切换边界依赖阈值规则：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模型之间独立预测，无法互相补偿；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未能利用时序上下文信息（如小时、月份）对模型选择进行调控能力，无法自适应调整：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69650" y="2077436"/>
            <a:ext cx="8640000" cy="3142399"/>
          </a:xfrm>
          <a:custGeom>
            <a:avLst/>
            <a:gdLst>
              <a:gd name="connsiteX0" fmla="*/ 264751 w 8640000"/>
              <a:gd name="connsiteY0" fmla="*/ 0 h 3142399"/>
              <a:gd name="connsiteX1" fmla="*/ 8375249 w 8640000"/>
              <a:gd name="connsiteY1" fmla="*/ 0 h 3142399"/>
              <a:gd name="connsiteX2" fmla="*/ 8640000 w 8640000"/>
              <a:gd name="connsiteY2" fmla="*/ 264751 h 3142399"/>
              <a:gd name="connsiteX3" fmla="*/ 8640000 w 8640000"/>
              <a:gd name="connsiteY3" fmla="*/ 671150 h 3142399"/>
              <a:gd name="connsiteX4" fmla="*/ 8640000 w 8640000"/>
              <a:gd name="connsiteY4" fmla="*/ 2160000 h 3142399"/>
              <a:gd name="connsiteX5" fmla="*/ 8640000 w 8640000"/>
              <a:gd name="connsiteY5" fmla="*/ 2566399 h 3142399"/>
              <a:gd name="connsiteX6" fmla="*/ 8336189 w 8640000"/>
              <a:gd name="connsiteY6" fmla="*/ 2854399 h 3142399"/>
              <a:gd name="connsiteX7" fmla="*/ 4623811 w 8640000"/>
              <a:gd name="connsiteY7" fmla="*/ 2854399 h 3142399"/>
              <a:gd name="connsiteX8" fmla="*/ 4320000 w 8640000"/>
              <a:gd name="connsiteY8" fmla="*/ 3142399 h 3142399"/>
              <a:gd name="connsiteX9" fmla="*/ 4016189 w 8640000"/>
              <a:gd name="connsiteY9" fmla="*/ 2854399 h 3142399"/>
              <a:gd name="connsiteX10" fmla="*/ 303812 w 8640000"/>
              <a:gd name="connsiteY10" fmla="*/ 2854399 h 3142399"/>
              <a:gd name="connsiteX11" fmla="*/ 0 w 8640000"/>
              <a:gd name="connsiteY11" fmla="*/ 2566399 h 3142399"/>
              <a:gd name="connsiteX12" fmla="*/ 0 w 8640000"/>
              <a:gd name="connsiteY12" fmla="*/ 2160000 h 3142399"/>
              <a:gd name="connsiteX13" fmla="*/ 0 w 8640000"/>
              <a:gd name="connsiteY13" fmla="*/ 671150 h 3142399"/>
              <a:gd name="connsiteX14" fmla="*/ 0 w 8640000"/>
              <a:gd name="connsiteY14" fmla="*/ 264751 h 3142399"/>
              <a:gd name="connsiteX15" fmla="*/ 264751 w 8640000"/>
              <a:gd name="connsiteY15" fmla="*/ 0 h 3142399"/>
            </a:gdLst>
            <a:ahLst/>
            <a:cxnLst/>
            <a:rect l="l" t="t" r="r" b="b"/>
            <a:pathLst>
              <a:path w="8640000" h="3142399">
                <a:moveTo>
                  <a:pt x="264751" y="0"/>
                </a:moveTo>
                <a:lnTo>
                  <a:pt x="8375249" y="0"/>
                </a:lnTo>
                <a:cubicBezTo>
                  <a:pt x="8521467" y="0"/>
                  <a:pt x="8640000" y="118533"/>
                  <a:pt x="8640000" y="264751"/>
                </a:cubicBezTo>
                <a:lnTo>
                  <a:pt x="8640000" y="671150"/>
                </a:lnTo>
                <a:lnTo>
                  <a:pt x="8640000" y="2160000"/>
                </a:lnTo>
                <a:lnTo>
                  <a:pt x="8640000" y="2566399"/>
                </a:lnTo>
                <a:cubicBezTo>
                  <a:pt x="8640000" y="2725457"/>
                  <a:pt x="8503979" y="2854399"/>
                  <a:pt x="8336189" y="2854399"/>
                </a:cubicBezTo>
                <a:lnTo>
                  <a:pt x="4623811" y="2854399"/>
                </a:lnTo>
                <a:cubicBezTo>
                  <a:pt x="4456021" y="2854399"/>
                  <a:pt x="4320000" y="2983341"/>
                  <a:pt x="4320000" y="3142399"/>
                </a:cubicBezTo>
                <a:cubicBezTo>
                  <a:pt x="4320000" y="2983341"/>
                  <a:pt x="4183979" y="2854399"/>
                  <a:pt x="4016189" y="2854399"/>
                </a:cubicBezTo>
                <a:lnTo>
                  <a:pt x="303812" y="2854399"/>
                </a:lnTo>
                <a:cubicBezTo>
                  <a:pt x="136021" y="2854399"/>
                  <a:pt x="0" y="2725457"/>
                  <a:pt x="0" y="2566399"/>
                </a:cubicBezTo>
                <a:lnTo>
                  <a:pt x="0" y="2160000"/>
                </a:lnTo>
                <a:lnTo>
                  <a:pt x="0" y="671150"/>
                </a:lnTo>
                <a:lnTo>
                  <a:pt x="0" y="264751"/>
                </a:lnTo>
                <a:cubicBezTo>
                  <a:pt x="0" y="118533"/>
                  <a:pt x="118533" y="0"/>
                  <a:pt x="264751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blurRad="317500" dist="1905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99594" y="2745165"/>
            <a:ext cx="7780111" cy="173685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不再由规则决定使用哪个模型；</a:t>
            </a:r>
          </a:p>
          <a:p>
            <a:pPr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而是让一个“融合器模型”学习各基础模型在不同时间、状态下的表现规律；</a:t>
            </a:r>
          </a:p>
          <a:p>
            <a:pPr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根据上下文信息和基础模型预测输出，自动决策最终的融合结果。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Meta-Learner 融合思想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</a:t>
            </a: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概述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682462F6-AFE3-46B7-BAB2-779AA46AD379}"/>
              </a:ext>
            </a:extLst>
          </p:cNvPr>
          <p:cNvSpPr txBox="1"/>
          <p:nvPr/>
        </p:nvSpPr>
        <p:spPr>
          <a:xfrm>
            <a:off x="4325656" y="1955704"/>
            <a:ext cx="3551723" cy="3551723"/>
          </a:xfrm>
          <a:prstGeom prst="ellipse">
            <a:avLst/>
          </a:prstGeom>
          <a:noFill/>
          <a:ln w="1270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1352AC9-19BF-4C13-AAC5-312CCD8A9105}"/>
              </a:ext>
            </a:extLst>
          </p:cNvPr>
          <p:cNvSpPr txBox="1"/>
          <p:nvPr/>
        </p:nvSpPr>
        <p:spPr>
          <a:xfrm>
            <a:off x="7873670" y="1955704"/>
            <a:ext cx="3551723" cy="3551723"/>
          </a:xfrm>
          <a:prstGeom prst="ellipse">
            <a:avLst/>
          </a:prstGeom>
          <a:noFill/>
          <a:ln w="1270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E30799A5-85FB-4697-827B-2AA8EB1F4CF0}"/>
              </a:ext>
            </a:extLst>
          </p:cNvPr>
          <p:cNvSpPr txBox="1"/>
          <p:nvPr/>
        </p:nvSpPr>
        <p:spPr>
          <a:xfrm>
            <a:off x="766491" y="1955704"/>
            <a:ext cx="3551723" cy="3551723"/>
          </a:xfrm>
          <a:prstGeom prst="ellipse">
            <a:avLst/>
          </a:prstGeom>
          <a:noFill/>
          <a:ln w="1270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2211A400-272B-4F26-955C-EC6E49FFE983}"/>
              </a:ext>
            </a:extLst>
          </p:cNvPr>
          <p:cNvSpPr txBox="1"/>
          <p:nvPr/>
        </p:nvSpPr>
        <p:spPr>
          <a:xfrm>
            <a:off x="768345" y="1958285"/>
            <a:ext cx="3548014" cy="3548014"/>
          </a:xfrm>
          <a:prstGeom prst="arc">
            <a:avLst>
              <a:gd name="adj1" fmla="val 10766207"/>
              <a:gd name="adj2" fmla="val 0"/>
            </a:avLst>
          </a:prstGeom>
          <a:noFill/>
          <a:ln w="127000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6F673CB-8AA3-459F-8275-529028079450}"/>
              </a:ext>
            </a:extLst>
          </p:cNvPr>
          <p:cNvSpPr txBox="1"/>
          <p:nvPr/>
        </p:nvSpPr>
        <p:spPr>
          <a:xfrm rot="10800000">
            <a:off x="4327511" y="2021785"/>
            <a:ext cx="3548014" cy="3548014"/>
          </a:xfrm>
          <a:prstGeom prst="arc">
            <a:avLst>
              <a:gd name="adj1" fmla="val 10766207"/>
              <a:gd name="adj2" fmla="val 0"/>
            </a:avLst>
          </a:prstGeom>
          <a:noFill/>
          <a:ln w="127000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691191AD-F2E3-4087-887F-9AABEA5D964F}"/>
              </a:ext>
            </a:extLst>
          </p:cNvPr>
          <p:cNvSpPr txBox="1"/>
          <p:nvPr/>
        </p:nvSpPr>
        <p:spPr>
          <a:xfrm>
            <a:off x="7875524" y="1958285"/>
            <a:ext cx="3548014" cy="3548014"/>
          </a:xfrm>
          <a:prstGeom prst="arc">
            <a:avLst>
              <a:gd name="adj1" fmla="val 10766207"/>
              <a:gd name="adj2" fmla="val 0"/>
            </a:avLst>
          </a:prstGeom>
          <a:noFill/>
          <a:ln w="127000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BDA3D7EC-84D1-4CC4-B450-2E13F8C024AB}"/>
              </a:ext>
            </a:extLst>
          </p:cNvPr>
          <p:cNvSpPr txBox="1"/>
          <p:nvPr/>
        </p:nvSpPr>
        <p:spPr>
          <a:xfrm>
            <a:off x="2078543" y="2619149"/>
            <a:ext cx="927619" cy="927619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8A7BB99E-A36F-4E33-A54E-F481609C8A9F}"/>
              </a:ext>
            </a:extLst>
          </p:cNvPr>
          <p:cNvSpPr txBox="1"/>
          <p:nvPr/>
        </p:nvSpPr>
        <p:spPr>
          <a:xfrm>
            <a:off x="5637708" y="2619149"/>
            <a:ext cx="927619" cy="92761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DCF2C6ED-9EFA-4CC3-8A64-2A658D3A800A}"/>
              </a:ext>
            </a:extLst>
          </p:cNvPr>
          <p:cNvSpPr txBox="1"/>
          <p:nvPr/>
        </p:nvSpPr>
        <p:spPr>
          <a:xfrm>
            <a:off x="9185722" y="2619149"/>
            <a:ext cx="927619" cy="927619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3BAADB7-4C02-442A-A2AF-D508C48B7DAD}"/>
              </a:ext>
            </a:extLst>
          </p:cNvPr>
          <p:cNvSpPr txBox="1"/>
          <p:nvPr/>
        </p:nvSpPr>
        <p:spPr>
          <a:xfrm>
            <a:off x="2295477" y="2811780"/>
            <a:ext cx="493751" cy="56388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4B85800E-8253-4D68-843A-FD076C0EEC17}"/>
              </a:ext>
            </a:extLst>
          </p:cNvPr>
          <p:cNvSpPr txBox="1"/>
          <p:nvPr/>
        </p:nvSpPr>
        <p:spPr>
          <a:xfrm>
            <a:off x="5841243" y="2811780"/>
            <a:ext cx="520548" cy="5638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6D977683-EC05-45F6-AD63-9F93E5F13327}"/>
              </a:ext>
            </a:extLst>
          </p:cNvPr>
          <p:cNvSpPr txBox="1"/>
          <p:nvPr/>
        </p:nvSpPr>
        <p:spPr>
          <a:xfrm>
            <a:off x="9367591" y="2827985"/>
            <a:ext cx="563880" cy="53146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78C5FB1C-38E9-4636-96BF-705BD68E81C3}"/>
              </a:ext>
            </a:extLst>
          </p:cNvPr>
          <p:cNvSpPr txBox="1"/>
          <p:nvPr/>
        </p:nvSpPr>
        <p:spPr>
          <a:xfrm>
            <a:off x="1215053" y="4077572"/>
            <a:ext cx="2456432" cy="3224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LSTM模型</a:t>
            </a:r>
            <a:endParaRPr kumimoji="1" lang="zh-CN" altLang="en-US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07EE6B8D-D931-475F-BFF5-DC4D3B884598}"/>
              </a:ext>
            </a:extLst>
          </p:cNvPr>
          <p:cNvSpPr txBox="1"/>
          <p:nvPr/>
        </p:nvSpPr>
        <p:spPr>
          <a:xfrm>
            <a:off x="4739332" y="3982921"/>
            <a:ext cx="2911427" cy="21996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昼夜时间特征引入</a:t>
            </a:r>
            <a:endParaRPr kumimoji="1" lang="zh-CN" altLang="en-US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0A4DB978-2EEF-473D-B94E-4E7EBC59542C}"/>
              </a:ext>
            </a:extLst>
          </p:cNvPr>
          <p:cNvSpPr txBox="1"/>
          <p:nvPr/>
        </p:nvSpPr>
        <p:spPr>
          <a:xfrm>
            <a:off x="8417024" y="3637176"/>
            <a:ext cx="2456432" cy="3224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动态模型融合</a:t>
            </a:r>
            <a:endParaRPr kumimoji="1" lang="zh-CN" altLang="en-US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6022A0B4-906B-4FD9-9C4A-E44F51D7D4B0}"/>
              </a:ext>
            </a:extLst>
          </p:cNvPr>
          <p:cNvSpPr txBox="1"/>
          <p:nvPr/>
        </p:nvSpPr>
        <p:spPr>
          <a:xfrm>
            <a:off x="1329578" y="3731565"/>
            <a:ext cx="2456432" cy="3224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ResNet模型</a:t>
            </a:r>
            <a:endParaRPr kumimoji="1" lang="zh-CN" altLang="en-US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39CE76B9-7CEF-4116-AD1D-E3EE809C2FF8}"/>
              </a:ext>
            </a:extLst>
          </p:cNvPr>
          <p:cNvSpPr txBox="1"/>
          <p:nvPr/>
        </p:nvSpPr>
        <p:spPr>
          <a:xfrm>
            <a:off x="1561012" y="4423579"/>
            <a:ext cx="2456432" cy="3224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Transformer模型</a:t>
            </a:r>
            <a:endParaRPr kumimoji="1" lang="zh-CN" altLang="en-US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D2174E3D-292D-4928-A75A-8DD532E74FD3}"/>
              </a:ext>
            </a:extLst>
          </p:cNvPr>
          <p:cNvSpPr txBox="1"/>
          <p:nvPr/>
        </p:nvSpPr>
        <p:spPr>
          <a:xfrm>
            <a:off x="8405990" y="4077571"/>
            <a:ext cx="2456432" cy="32242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Meta-Learner 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模型融合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-245110" y="5242560"/>
            <a:ext cx="12669520" cy="1615440"/>
          </a:xfrm>
          <a:prstGeom prst="ellipse">
            <a:avLst/>
          </a:prstGeom>
          <a:gradFill>
            <a:gsLst>
              <a:gs pos="42000">
                <a:schemeClr val="bg1">
                  <a:alpha val="100000"/>
                </a:schemeClr>
              </a:gs>
              <a:gs pos="72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60170" y="4988560"/>
            <a:ext cx="9458960" cy="124714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60170" y="4886960"/>
            <a:ext cx="9458960" cy="1247140"/>
          </a:xfrm>
          <a:prstGeom prst="ellipse">
            <a:avLst/>
          </a:prstGeom>
          <a:gradFill>
            <a:gsLst>
              <a:gs pos="44000">
                <a:schemeClr val="bg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525240" y="301532"/>
            <a:ext cx="1128820" cy="1309432"/>
            <a:chOff x="5525240" y="2243687"/>
            <a:chExt cx="1128820" cy="1309432"/>
          </a:xfrm>
        </p:grpSpPr>
        <p:sp>
          <p:nvSpPr>
            <p:cNvPr id="7" name="标题 1"/>
            <p:cNvSpPr txBox="1"/>
            <p:nvPr/>
          </p:nvSpPr>
          <p:spPr>
            <a:xfrm>
              <a:off x="5525240" y="2243687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6088155" y="2526689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3662301" y="1746478"/>
            <a:ext cx="4766036" cy="51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400" b="1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融合器模型选择</a:t>
            </a:r>
            <a:endParaRPr kumimoji="1"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249935" y="2759754"/>
            <a:ext cx="5298979" cy="6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采用 </a:t>
            </a:r>
            <a:r>
              <a:rPr kumimoji="1" lang="en-US" altLang="zh-CN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`XGBoost` </a:t>
            </a:r>
            <a:r>
              <a:rPr kumimoji="1" lang="zh-CN" altLang="en-US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作为二级模型（</a:t>
            </a:r>
            <a:r>
              <a:rPr kumimoji="1" lang="en-US" altLang="zh-CN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Meta-Learner</a:t>
            </a:r>
            <a:r>
              <a:rPr kumimoji="1" lang="zh-CN" altLang="en-US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）</a:t>
            </a:r>
          </a:p>
        </p:txBody>
      </p:sp>
      <p:sp>
        <p:nvSpPr>
          <p:cNvPr id="11" name="标题 1"/>
          <p:cNvSpPr txBox="1"/>
          <p:nvPr/>
        </p:nvSpPr>
        <p:spPr>
          <a:xfrm rot="5400000" flipV="1">
            <a:off x="-764071" y="4695734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V="1">
            <a:off x="10544395" y="4290620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V="1">
            <a:off x="10112576" y="5982478"/>
            <a:ext cx="1406324" cy="90077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23628" y="805629"/>
            <a:ext cx="328555" cy="375221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模型原理与结构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BD336941-F419-4836-8B74-9315BC579884}"/>
              </a:ext>
            </a:extLst>
          </p:cNvPr>
          <p:cNvSpPr/>
          <p:nvPr/>
        </p:nvSpPr>
        <p:spPr>
          <a:xfrm>
            <a:off x="3408301" y="4262082"/>
            <a:ext cx="254000" cy="688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D88F9A-933F-4F21-A40B-D7F069852C1F}"/>
              </a:ext>
            </a:extLst>
          </p:cNvPr>
          <p:cNvSpPr txBox="1"/>
          <p:nvPr/>
        </p:nvSpPr>
        <p:spPr>
          <a:xfrm>
            <a:off x="2745574" y="3749374"/>
            <a:ext cx="183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预测值</a:t>
            </a:r>
            <a:r>
              <a:rPr kumimoji="1" lang="en-US" altLang="zh-CN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+</a:t>
            </a:r>
            <a:r>
              <a:rPr kumimoji="1" lang="zh-CN" altLang="en-US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上下文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DACE09-89FD-4CD4-A263-9F9F4395FD76}"/>
              </a:ext>
            </a:extLst>
          </p:cNvPr>
          <p:cNvSpPr txBox="1"/>
          <p:nvPr/>
        </p:nvSpPr>
        <p:spPr>
          <a:xfrm>
            <a:off x="2803860" y="5057894"/>
            <a:ext cx="183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最优融合输出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68145A-5A00-4E66-980B-6213BDED9694}"/>
              </a:ext>
            </a:extLst>
          </p:cNvPr>
          <p:cNvSpPr txBox="1"/>
          <p:nvPr/>
        </p:nvSpPr>
        <p:spPr>
          <a:xfrm>
            <a:off x="7271349" y="4986809"/>
            <a:ext cx="183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软学习融合</a:t>
            </a:r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B75D7D-9763-4D0B-BF54-529062A20112}"/>
              </a:ext>
            </a:extLst>
          </p:cNvPr>
          <p:cNvSpPr txBox="1"/>
          <p:nvPr/>
        </p:nvSpPr>
        <p:spPr>
          <a:xfrm>
            <a:off x="7235469" y="3707695"/>
            <a:ext cx="183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硬规则切换</a:t>
            </a:r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4C4071EA-AE40-44D6-8F4D-7F1BAFFD3C3B}"/>
              </a:ext>
            </a:extLst>
          </p:cNvPr>
          <p:cNvSpPr/>
          <p:nvPr/>
        </p:nvSpPr>
        <p:spPr>
          <a:xfrm>
            <a:off x="7757552" y="4178627"/>
            <a:ext cx="254000" cy="688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400" y="1837047"/>
            <a:ext cx="547807" cy="36896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843040" y="1805361"/>
            <a:ext cx="547807" cy="36896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2140145"/>
            <a:ext cx="12191999" cy="216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68607" y="1686051"/>
            <a:ext cx="8530879" cy="4656692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模型误差对比</a:t>
            </a:r>
            <a:endParaRPr kumimoji="1" lang="zh-CN" altLang="en-US" sz="2400"/>
          </a:p>
        </p:txBody>
      </p:sp>
      <p:sp>
        <p:nvSpPr>
          <p:cNvPr id="17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E263D84-B1AF-4D78-A1FA-2B063A3F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06" y="639251"/>
            <a:ext cx="5178079" cy="764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4B4F3A5-F1A2-4266-A46C-278A1B80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9" y="1686051"/>
            <a:ext cx="7141028" cy="44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rot="10800000">
            <a:off x="-1" y="3191527"/>
            <a:ext cx="12192000" cy="3666473"/>
          </a:xfrm>
          <a:custGeom>
            <a:avLst/>
            <a:gdLst>
              <a:gd name="connsiteX0" fmla="*/ 0 w 12192000"/>
              <a:gd name="connsiteY0" fmla="*/ 3666470 h 3666473"/>
              <a:gd name="connsiteX1" fmla="*/ 0 w 12192000"/>
              <a:gd name="connsiteY1" fmla="*/ 1091228 h 3666473"/>
              <a:gd name="connsiteX2" fmla="*/ 1175317 w 12192000"/>
              <a:gd name="connsiteY2" fmla="*/ 0 h 3666473"/>
              <a:gd name="connsiteX3" fmla="*/ 3949008 w 12192000"/>
              <a:gd name="connsiteY3" fmla="*/ 0 h 3666473"/>
              <a:gd name="connsiteX4" fmla="*/ 12192000 w 12192000"/>
              <a:gd name="connsiteY4" fmla="*/ 3666473 h 3666473"/>
              <a:gd name="connsiteX5" fmla="*/ 8242987 w 12192000"/>
              <a:gd name="connsiteY5" fmla="*/ 0 h 3666473"/>
              <a:gd name="connsiteX6" fmla="*/ 11016680 w 12192000"/>
              <a:gd name="connsiteY6" fmla="*/ 0 h 3666473"/>
              <a:gd name="connsiteX7" fmla="*/ 12192000 w 12192000"/>
              <a:gd name="connsiteY7" fmla="*/ 1091230 h 3666473"/>
            </a:gdLst>
            <a:ahLst/>
            <a:cxnLst/>
            <a:rect l="l" t="t" r="r" b="b"/>
            <a:pathLst>
              <a:path w="12192000" h="3666473">
                <a:moveTo>
                  <a:pt x="0" y="3666470"/>
                </a:moveTo>
                <a:lnTo>
                  <a:pt x="0" y="1091228"/>
                </a:lnTo>
                <a:lnTo>
                  <a:pt x="1175317" y="0"/>
                </a:lnTo>
                <a:lnTo>
                  <a:pt x="3949008" y="0"/>
                </a:lnTo>
                <a:close/>
                <a:moveTo>
                  <a:pt x="12192000" y="3666473"/>
                </a:moveTo>
                <a:lnTo>
                  <a:pt x="8242987" y="0"/>
                </a:lnTo>
                <a:lnTo>
                  <a:pt x="11016680" y="0"/>
                </a:lnTo>
                <a:lnTo>
                  <a:pt x="12192000" y="109123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62360" y="2241641"/>
            <a:ext cx="7790686" cy="29565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endParaRPr kumimoji="1" lang="zh-CN" altLang="en-US" sz="1400">
              <a:ln w="12700">
                <a:noFill/>
              </a:ln>
              <a:solidFill>
                <a:srgbClr val="262626">
                  <a:alpha val="80000"/>
                </a:srgbClr>
              </a:solidFill>
              <a:latin typeface="Source Han Sans"/>
              <a:ea typeface="Source Han Sans"/>
              <a:cs typeface="Source Han Sans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74170" y="676117"/>
            <a:ext cx="2975697" cy="3292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kumimoji="1"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0201</a:t>
            </a:r>
            <a:endParaRPr kumimoji="1"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907228" y="1620840"/>
            <a:ext cx="187881" cy="1878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7592520" flipH="1">
            <a:off x="9934662" y="1514011"/>
            <a:ext cx="338716" cy="181221"/>
          </a:xfrm>
          <a:prstGeom prst="arc">
            <a:avLst>
              <a:gd name="adj1" fmla="val 19533974"/>
              <a:gd name="adj2" fmla="val 14688243"/>
            </a:avLst>
          </a:prstGeom>
          <a:noFill/>
          <a:ln w="539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最终对比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95C461-E711-443C-94AA-8CADD1BA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27" y="1037056"/>
            <a:ext cx="6727371" cy="27181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1377E37-C838-4CF7-8CAA-C2FC7CC6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27" y="4052459"/>
            <a:ext cx="6826828" cy="2718178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E1784D61-20DB-44A9-A1F7-336BDAE08ABE}"/>
              </a:ext>
            </a:extLst>
          </p:cNvPr>
          <p:cNvSpPr txBox="1"/>
          <p:nvPr/>
        </p:nvSpPr>
        <p:spPr>
          <a:xfrm>
            <a:off x="104260" y="3723204"/>
            <a:ext cx="2975697" cy="3292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加入时间周期后</a:t>
            </a:r>
            <a:r>
              <a:rPr kumimoji="1"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0201</a:t>
            </a:r>
            <a:endParaRPr kumimoji="1"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1283E31-B14F-4B9A-A7CB-F1AA9B6A5B5E}"/>
              </a:ext>
            </a:extLst>
          </p:cNvPr>
          <p:cNvSpPr txBox="1"/>
          <p:nvPr/>
        </p:nvSpPr>
        <p:spPr>
          <a:xfrm>
            <a:off x="6977349" y="3723203"/>
            <a:ext cx="2975697" cy="3292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Meta-Learner </a:t>
            </a:r>
            <a:r>
              <a:rPr kumimoji="1"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模型融合</a:t>
            </a:r>
            <a:r>
              <a:rPr kumimoji="1"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0201</a:t>
            </a:r>
            <a:endParaRPr kumimoji="1"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7988A70-5CCB-4AC0-81FF-FD3C00E97C0D}"/>
              </a:ext>
            </a:extLst>
          </p:cNvPr>
          <p:cNvSpPr txBox="1"/>
          <p:nvPr/>
        </p:nvSpPr>
        <p:spPr>
          <a:xfrm>
            <a:off x="7119412" y="646340"/>
            <a:ext cx="2975697" cy="3292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动态模型融合</a:t>
            </a:r>
            <a:r>
              <a:rPr kumimoji="1" lang="en-US" altLang="zh-CN"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0201</a:t>
            </a:r>
            <a:endParaRPr kumimoji="1" lang="zh-CN" altLang="en-US" sz="16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B11538B-1EF5-4996-8F3E-FDE824DB6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69" y="4052458"/>
            <a:ext cx="5587674" cy="271817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93E6E67-B28F-47A7-A5D9-D343329CA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63" y="1037055"/>
            <a:ext cx="5736707" cy="27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84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rot="10800000">
            <a:off x="-1" y="3191527"/>
            <a:ext cx="12192000" cy="3666473"/>
          </a:xfrm>
          <a:custGeom>
            <a:avLst/>
            <a:gdLst>
              <a:gd name="connsiteX0" fmla="*/ 0 w 12192000"/>
              <a:gd name="connsiteY0" fmla="*/ 3666470 h 3666473"/>
              <a:gd name="connsiteX1" fmla="*/ 0 w 12192000"/>
              <a:gd name="connsiteY1" fmla="*/ 1091228 h 3666473"/>
              <a:gd name="connsiteX2" fmla="*/ 1175317 w 12192000"/>
              <a:gd name="connsiteY2" fmla="*/ 0 h 3666473"/>
              <a:gd name="connsiteX3" fmla="*/ 3949008 w 12192000"/>
              <a:gd name="connsiteY3" fmla="*/ 0 h 3666473"/>
              <a:gd name="connsiteX4" fmla="*/ 12192000 w 12192000"/>
              <a:gd name="connsiteY4" fmla="*/ 3666473 h 3666473"/>
              <a:gd name="connsiteX5" fmla="*/ 8242987 w 12192000"/>
              <a:gd name="connsiteY5" fmla="*/ 0 h 3666473"/>
              <a:gd name="connsiteX6" fmla="*/ 11016680 w 12192000"/>
              <a:gd name="connsiteY6" fmla="*/ 0 h 3666473"/>
              <a:gd name="connsiteX7" fmla="*/ 12192000 w 12192000"/>
              <a:gd name="connsiteY7" fmla="*/ 1091230 h 3666473"/>
            </a:gdLst>
            <a:ahLst/>
            <a:cxnLst/>
            <a:rect l="l" t="t" r="r" b="b"/>
            <a:pathLst>
              <a:path w="12192000" h="3666473">
                <a:moveTo>
                  <a:pt x="0" y="3666470"/>
                </a:moveTo>
                <a:lnTo>
                  <a:pt x="0" y="1091228"/>
                </a:lnTo>
                <a:lnTo>
                  <a:pt x="1175317" y="0"/>
                </a:lnTo>
                <a:lnTo>
                  <a:pt x="3949008" y="0"/>
                </a:lnTo>
                <a:close/>
                <a:moveTo>
                  <a:pt x="12192000" y="3666473"/>
                </a:moveTo>
                <a:lnTo>
                  <a:pt x="8242987" y="0"/>
                </a:lnTo>
                <a:lnTo>
                  <a:pt x="11016680" y="0"/>
                </a:lnTo>
                <a:lnTo>
                  <a:pt x="12192000" y="109123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997370" y="1560409"/>
            <a:ext cx="8151256" cy="3862327"/>
          </a:xfrm>
          <a:prstGeom prst="snip2DiagRect">
            <a:avLst>
              <a:gd name="adj1" fmla="val 0"/>
              <a:gd name="adj2" fmla="val 6389"/>
            </a:avLst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62360" y="2241641"/>
            <a:ext cx="7790686" cy="29565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meta-Learner 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模型融合器作为本研究的重要创新点之一，通过引入基础模型输出 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+ 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时间上下文 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+ 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状态信息，形成了一种低延迟、高性能、高可解释性的二级集成策略。它在多场景下均表现优越，验证了“融合优于单模”的经典假设，在气温预测任务中得到了有效印证，为实际部署到天气预报系统或能源调度平台打下了坚实基础。</a:t>
            </a:r>
          </a:p>
          <a:p>
            <a:pPr algn="l">
              <a:lnSpc>
                <a:spcPct val="150000"/>
              </a:lnSpc>
            </a:pPr>
            <a:endParaRPr kumimoji="1" lang="zh-CN" altLang="en-US" sz="1400">
              <a:ln w="12700">
                <a:noFill/>
              </a:ln>
              <a:solidFill>
                <a:srgbClr val="262626">
                  <a:alpha val="80000"/>
                </a:srgbClr>
              </a:solidFill>
              <a:latin typeface="Source Han Sans"/>
              <a:ea typeface="Source Han Sans"/>
              <a:cs typeface="Source Han Sans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162360" y="1912386"/>
            <a:ext cx="7790686" cy="2822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Meta-Learner 模型特点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907228" y="1620840"/>
            <a:ext cx="187881" cy="1878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7592520" flipH="1">
            <a:off x="9934662" y="1514011"/>
            <a:ext cx="338716" cy="181221"/>
          </a:xfrm>
          <a:prstGeom prst="arc">
            <a:avLst>
              <a:gd name="adj1" fmla="val 19533974"/>
              <a:gd name="adj2" fmla="val 14688243"/>
            </a:avLst>
          </a:prstGeom>
          <a:noFill/>
          <a:ln w="539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小结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</a:rPr>
              <a:t>09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7599" y="2916422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盘古本地推理</a:t>
            </a:r>
            <a:r>
              <a:rPr kumimoji="1" lang="zh-CN" altLang="en-US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部署</a:t>
            </a:r>
            <a:endParaRPr kumimoji="1" lang="zh-CN" altLang="en-US" sz="3600"/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7" name="线条 1"/>
          <p:cNvCxnSpPr/>
          <p:nvPr/>
        </p:nvCxnSpPr>
        <p:spPr>
          <a:xfrm flipH="1">
            <a:off x="3082247" y="5486400"/>
            <a:ext cx="2650733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942479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179374" y="1315453"/>
            <a:ext cx="5159209" cy="5159209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263705" y="2380733"/>
            <a:ext cx="2826446" cy="2826446"/>
          </a:xfrm>
          <a:prstGeom prst="ellipse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733295" y="2850323"/>
            <a:ext cx="1887266" cy="18872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33295" y="3891926"/>
            <a:ext cx="1887266" cy="415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427933" y="3329180"/>
            <a:ext cx="497991" cy="45148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5537968" y="2290985"/>
            <a:ext cx="5461958" cy="2682430"/>
          </a:xfrm>
          <a:custGeom>
            <a:avLst/>
            <a:gdLst>
              <a:gd name="connsiteX0" fmla="*/ 105941 w 2743200"/>
              <a:gd name="connsiteY0" fmla="*/ 1325461 h 1325461"/>
              <a:gd name="connsiteX1" fmla="*/ 2637259 w 2743200"/>
              <a:gd name="connsiteY1" fmla="*/ 1325461 h 1325461"/>
              <a:gd name="connsiteX2" fmla="*/ 2743200 w 2743200"/>
              <a:gd name="connsiteY2" fmla="*/ 1219520 h 1325461"/>
              <a:gd name="connsiteX3" fmla="*/ 2743200 w 2743200"/>
              <a:gd name="connsiteY3" fmla="*/ 260524 h 1325461"/>
              <a:gd name="connsiteX4" fmla="*/ 2741746 w 2743200"/>
              <a:gd name="connsiteY4" fmla="*/ 253322 h 1325461"/>
              <a:gd name="connsiteX5" fmla="*/ 2741746 w 2743200"/>
              <a:gd name="connsiteY5" fmla="*/ 3502 h 1325461"/>
              <a:gd name="connsiteX6" fmla="*/ 2738829 w 2743200"/>
              <a:gd name="connsiteY6" fmla="*/ 0 h 1325461"/>
              <a:gd name="connsiteX7" fmla="*/ 2610055 w 2743200"/>
              <a:gd name="connsiteY7" fmla="*/ 154583 h 1325461"/>
              <a:gd name="connsiteX8" fmla="*/ 105941 w 2743200"/>
              <a:gd name="connsiteY8" fmla="*/ 154583 h 1325461"/>
              <a:gd name="connsiteX9" fmla="*/ 0 w 2743200"/>
              <a:gd name="connsiteY9" fmla="*/ 260524 h 1325461"/>
              <a:gd name="connsiteX10" fmla="*/ 0 w 2743200"/>
              <a:gd name="connsiteY10" fmla="*/ 1219520 h 1325461"/>
              <a:gd name="connsiteX11" fmla="*/ 105941 w 2743200"/>
              <a:gd name="connsiteY11" fmla="*/ 1325461 h 1325461"/>
            </a:gdLst>
            <a:ahLst/>
            <a:cxnLst/>
            <a:rect l="l" t="t" r="r" b="b"/>
            <a:pathLst>
              <a:path w="2743200" h="1325461">
                <a:moveTo>
                  <a:pt x="105941" y="1325461"/>
                </a:moveTo>
                <a:lnTo>
                  <a:pt x="2637259" y="1325461"/>
                </a:lnTo>
                <a:cubicBezTo>
                  <a:pt x="2695769" y="1325461"/>
                  <a:pt x="2743200" y="1278030"/>
                  <a:pt x="2743200" y="1219520"/>
                </a:cubicBezTo>
                <a:lnTo>
                  <a:pt x="2743200" y="260524"/>
                </a:lnTo>
                <a:lnTo>
                  <a:pt x="2741746" y="253322"/>
                </a:lnTo>
                <a:lnTo>
                  <a:pt x="2741746" y="3502"/>
                </a:lnTo>
                <a:lnTo>
                  <a:pt x="2738829" y="0"/>
                </a:lnTo>
                <a:lnTo>
                  <a:pt x="2610055" y="154583"/>
                </a:lnTo>
                <a:lnTo>
                  <a:pt x="105941" y="154583"/>
                </a:lnTo>
                <a:cubicBezTo>
                  <a:pt x="47431" y="154583"/>
                  <a:pt x="0" y="202014"/>
                  <a:pt x="0" y="260524"/>
                </a:cubicBezTo>
                <a:lnTo>
                  <a:pt x="0" y="1219520"/>
                </a:lnTo>
                <a:cubicBezTo>
                  <a:pt x="0" y="1278030"/>
                  <a:pt x="47431" y="1325461"/>
                  <a:pt x="105941" y="1325461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13826" y="2852475"/>
            <a:ext cx="5279471" cy="16454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探索 </a:t>
            </a:r>
            <a:r>
              <a:rPr lang="en-US" altLang="zh-CN" sz="1400" b="1">
                <a:solidFill>
                  <a:schemeClr val="accent1">
                    <a:lumMod val="75000"/>
                  </a:schemeClr>
                </a:solidFill>
              </a:rPr>
              <a:t>Pangu-Weather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 在大气预报中的能力；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构建本地化推理框架，进行逐步滚动预测；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为后续深度学习模型对比分析提供参考基准；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通过可视化平台，展示模型输出在全球范围内的动态变化。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5613827" y="2453359"/>
            <a:ext cx="5282078" cy="415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4242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盘古模型应用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实验目的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833974" y="783075"/>
            <a:ext cx="8524052" cy="4722375"/>
          </a:xfrm>
          <a:prstGeom prst="roundRect">
            <a:avLst>
              <a:gd name="adj" fmla="val 3367"/>
            </a:avLst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03010" y="526132"/>
            <a:ext cx="7718900" cy="9065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数据格式转换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065381" y="2423157"/>
            <a:ext cx="61238" cy="1057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数据准备与格式转换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7D2FC5-254E-4031-BCDE-78C79173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75" y="1674394"/>
            <a:ext cx="8524051" cy="45948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384788"/>
            <a:ext cx="12192000" cy="473212"/>
          </a:xfrm>
          <a:custGeom>
            <a:avLst/>
            <a:gdLst>
              <a:gd name="connsiteX0" fmla="*/ 7711777 w 12192000"/>
              <a:gd name="connsiteY0" fmla="*/ 786 h 473212"/>
              <a:gd name="connsiteX1" fmla="*/ 6235700 w 12192000"/>
              <a:gd name="connsiteY1" fmla="*/ 191329 h 473212"/>
              <a:gd name="connsiteX2" fmla="*/ 942182 w 12192000"/>
              <a:gd name="connsiteY2" fmla="*/ 2010 h 473212"/>
              <a:gd name="connsiteX3" fmla="*/ 127794 w 12192000"/>
              <a:gd name="connsiteY3" fmla="*/ 89388 h 473212"/>
              <a:gd name="connsiteX4" fmla="*/ 0 w 12192000"/>
              <a:gd name="connsiteY4" fmla="*/ 117953 h 473212"/>
              <a:gd name="connsiteX5" fmla="*/ 0 w 12192000"/>
              <a:gd name="connsiteY5" fmla="*/ 473212 h 473212"/>
              <a:gd name="connsiteX6" fmla="*/ 12192000 w 12192000"/>
              <a:gd name="connsiteY6" fmla="*/ 473212 h 473212"/>
              <a:gd name="connsiteX7" fmla="*/ 12192000 w 12192000"/>
              <a:gd name="connsiteY7" fmla="*/ 319568 h 473212"/>
              <a:gd name="connsiteX8" fmla="*/ 12140009 w 12192000"/>
              <a:gd name="connsiteY8" fmla="*/ 328586 h 473212"/>
              <a:gd name="connsiteX9" fmla="*/ 7711777 w 12192000"/>
              <a:gd name="connsiteY9" fmla="*/ 786 h 473212"/>
            </a:gdLst>
            <a:ahLst/>
            <a:cxnLst/>
            <a:rect l="l" t="t" r="r" b="b"/>
            <a:pathLst>
              <a:path w="12192000" h="473212">
                <a:moveTo>
                  <a:pt x="7711777" y="786"/>
                </a:moveTo>
                <a:cubicBezTo>
                  <a:pt x="7219752" y="-6931"/>
                  <a:pt x="6727726" y="41168"/>
                  <a:pt x="6235700" y="191329"/>
                </a:cubicBezTo>
                <a:cubicBezTo>
                  <a:pt x="4471194" y="729840"/>
                  <a:pt x="2706688" y="-44269"/>
                  <a:pt x="942182" y="2010"/>
                </a:cubicBezTo>
                <a:cubicBezTo>
                  <a:pt x="670719" y="9129"/>
                  <a:pt x="399257" y="35666"/>
                  <a:pt x="127794" y="89388"/>
                </a:cubicBezTo>
                <a:lnTo>
                  <a:pt x="0" y="117953"/>
                </a:lnTo>
                <a:lnTo>
                  <a:pt x="0" y="473212"/>
                </a:lnTo>
                <a:lnTo>
                  <a:pt x="12192000" y="473212"/>
                </a:lnTo>
                <a:lnTo>
                  <a:pt x="12192000" y="319568"/>
                </a:lnTo>
                <a:lnTo>
                  <a:pt x="12140009" y="328586"/>
                </a:lnTo>
                <a:cubicBezTo>
                  <a:pt x="10663932" y="549430"/>
                  <a:pt x="9187854" y="23938"/>
                  <a:pt x="7711777" y="786"/>
                </a:cubicBezTo>
                <a:close/>
              </a:path>
            </a:pathLst>
          </a:custGeom>
          <a:gradFill>
            <a:gsLst>
              <a:gs pos="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435242"/>
            <a:ext cx="12192000" cy="422758"/>
          </a:xfrm>
          <a:custGeom>
            <a:avLst/>
            <a:gdLst>
              <a:gd name="connsiteX0" fmla="*/ 802482 w 12192000"/>
              <a:gd name="connsiteY0" fmla="*/ 2010 h 422758"/>
              <a:gd name="connsiteX1" fmla="*/ 6096000 w 12192000"/>
              <a:gd name="connsiteY1" fmla="*/ 191329 h 422758"/>
              <a:gd name="connsiteX2" fmla="*/ 12000309 w 12192000"/>
              <a:gd name="connsiteY2" fmla="*/ 328586 h 422758"/>
              <a:gd name="connsiteX3" fmla="*/ 12192000 w 12192000"/>
              <a:gd name="connsiteY3" fmla="*/ 295336 h 422758"/>
              <a:gd name="connsiteX4" fmla="*/ 12192000 w 12192000"/>
              <a:gd name="connsiteY4" fmla="*/ 422758 h 422758"/>
              <a:gd name="connsiteX5" fmla="*/ 0 w 12192000"/>
              <a:gd name="connsiteY5" fmla="*/ 422758 h 422758"/>
              <a:gd name="connsiteX6" fmla="*/ 0 w 12192000"/>
              <a:gd name="connsiteY6" fmla="*/ 87323 h 422758"/>
              <a:gd name="connsiteX7" fmla="*/ 191691 w 12192000"/>
              <a:gd name="connsiteY7" fmla="*/ 54072 h 422758"/>
              <a:gd name="connsiteX8" fmla="*/ 802482 w 12192000"/>
              <a:gd name="connsiteY8" fmla="*/ 2010 h 422758"/>
            </a:gdLst>
            <a:ahLst/>
            <a:cxnLst/>
            <a:rect l="l" t="t" r="r" b="b"/>
            <a:pathLst>
              <a:path w="12192000" h="422758">
                <a:moveTo>
                  <a:pt x="802482" y="2010"/>
                </a:moveTo>
                <a:cubicBezTo>
                  <a:pt x="2566988" y="-44269"/>
                  <a:pt x="4331494" y="729840"/>
                  <a:pt x="6096000" y="191329"/>
                </a:cubicBezTo>
                <a:cubicBezTo>
                  <a:pt x="8064103" y="-409317"/>
                  <a:pt x="10032206" y="623044"/>
                  <a:pt x="12000309" y="328586"/>
                </a:cubicBezTo>
                <a:lnTo>
                  <a:pt x="12192000" y="295336"/>
                </a:lnTo>
                <a:lnTo>
                  <a:pt x="12192000" y="422758"/>
                </a:lnTo>
                <a:lnTo>
                  <a:pt x="0" y="422758"/>
                </a:lnTo>
                <a:lnTo>
                  <a:pt x="0" y="87323"/>
                </a:lnTo>
                <a:lnTo>
                  <a:pt x="191691" y="54072"/>
                </a:lnTo>
                <a:cubicBezTo>
                  <a:pt x="395288" y="23611"/>
                  <a:pt x="598885" y="7349"/>
                  <a:pt x="802482" y="201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6307" y="2316896"/>
            <a:ext cx="1233339" cy="2485462"/>
          </a:xfrm>
          <a:prstGeom prst="donut">
            <a:avLst>
              <a:gd name="adj" fmla="val 6322"/>
            </a:avLst>
          </a:prstGeom>
          <a:gradFill>
            <a:gsLst>
              <a:gs pos="35000">
                <a:schemeClr val="accent1">
                  <a:alpha val="37000"/>
                </a:schemeClr>
              </a:gs>
              <a:gs pos="63000">
                <a:schemeClr val="accent2">
                  <a:alpha val="0"/>
                  <a:lumMod val="0"/>
                  <a:lumOff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48228" y="2080445"/>
            <a:ext cx="1468004" cy="2958365"/>
          </a:xfrm>
          <a:prstGeom prst="donut">
            <a:avLst>
              <a:gd name="adj" fmla="val 7764"/>
            </a:avLst>
          </a:prstGeom>
          <a:gradFill>
            <a:gsLst>
              <a:gs pos="35000">
                <a:schemeClr val="accent1">
                  <a:alpha val="37000"/>
                </a:schemeClr>
              </a:gs>
              <a:gs pos="63000">
                <a:schemeClr val="accent2">
                  <a:alpha val="0"/>
                  <a:lumMod val="0"/>
                  <a:lumOff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0292354" y="2381647"/>
            <a:ext cx="1233339" cy="2485462"/>
          </a:xfrm>
          <a:prstGeom prst="donut">
            <a:avLst>
              <a:gd name="adj" fmla="val 6322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35000">
                <a:schemeClr val="accent1">
                  <a:alpha val="37000"/>
                </a:schemeClr>
              </a:gs>
              <a:gs pos="63000">
                <a:schemeClr val="accent2">
                  <a:alpha val="0"/>
                  <a:lumMod val="0"/>
                  <a:lumOff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735555" y="2080445"/>
            <a:ext cx="1468004" cy="2958365"/>
          </a:xfrm>
          <a:prstGeom prst="donut">
            <a:avLst>
              <a:gd name="adj" fmla="val 7764"/>
            </a:avLst>
          </a:prstGeom>
          <a:gradFill>
            <a:gsLst>
              <a:gs pos="35000">
                <a:schemeClr val="accent1">
                  <a:alpha val="37000"/>
                </a:schemeClr>
              </a:gs>
              <a:gs pos="63000">
                <a:schemeClr val="accent2">
                  <a:alpha val="0"/>
                  <a:lumMod val="0"/>
                  <a:lumOff val="10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99646" y="1949122"/>
            <a:ext cx="8392708" cy="3221010"/>
          </a:xfrm>
          <a:prstGeom prst="roundRect">
            <a:avLst>
              <a:gd name="adj" fmla="val 6488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01600" dist="30480" dir="2700005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73152" tIns="36576" rIns="73152" bIns="365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21780" y="2234717"/>
            <a:ext cx="4794162" cy="7252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推理流程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21780" y="3094651"/>
            <a:ext cx="7748440" cy="17724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[Pangu 推理流程](./img/Pangu 推理流程.png)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Pangu 模型推理流程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97B7D80-B2CD-48A5-B451-7F68A918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34" y="2814348"/>
            <a:ext cx="8321119" cy="356506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400" y="2987040"/>
            <a:ext cx="2733040" cy="1696720"/>
          </a:xfrm>
          <a:prstGeom prst="roundRect">
            <a:avLst>
              <a:gd name="adj" fmla="val 11194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785860" y="2987040"/>
            <a:ext cx="2733040" cy="1696720"/>
          </a:xfrm>
          <a:prstGeom prst="roundRect">
            <a:avLst>
              <a:gd name="adj" fmla="val 11194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1903171" y="4582160"/>
            <a:ext cx="247498" cy="21336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10028631" y="4582160"/>
            <a:ext cx="247498" cy="21336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34174" y="3060700"/>
            <a:ext cx="1785492" cy="36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网页功能概览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96629" y="3416921"/>
            <a:ext cx="1555574" cy="1454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变量选择器</a:t>
            </a:r>
            <a:endParaRPr lang="zh-CN" altLang="en-US" sz="12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时间选择器</a:t>
            </a:r>
            <a:endParaRPr lang="en-US" altLang="zh-CN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颜色渐变映射</a:t>
            </a:r>
            <a:endParaRPr lang="en-US" altLang="zh-CN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城市气象摘要</a:t>
            </a:r>
            <a:endParaRPr lang="zh-CN" altLang="en-US" sz="12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地图交互</a:t>
            </a:r>
            <a:endParaRPr kumimoji="1" lang="zh-CN" altLang="en-US" sz="12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259634" y="3060700"/>
            <a:ext cx="1785492" cy="36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可视化界面示例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971602" y="3517900"/>
            <a:ext cx="2361556" cy="1089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1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12.4.2.1 10米风速分布图
10米风速分布图
12.4.2.2 海平面气压分布图
海平面气压分布图
12.4.2.3 2米温度分布图
2米气温分布图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06765" y="2118170"/>
            <a:ext cx="1979694" cy="2537650"/>
          </a:xfrm>
          <a:custGeom>
            <a:avLst/>
            <a:gdLst>
              <a:gd name="connsiteX0" fmla="*/ 0 w 2347731"/>
              <a:gd name="connsiteY0" fmla="*/ 0 h 3009418"/>
              <a:gd name="connsiteX1" fmla="*/ 1985036 w 2347731"/>
              <a:gd name="connsiteY1" fmla="*/ 0 h 3009418"/>
              <a:gd name="connsiteX2" fmla="*/ 2347731 w 2347731"/>
              <a:gd name="connsiteY2" fmla="*/ 362695 h 3009418"/>
              <a:gd name="connsiteX3" fmla="*/ 2347731 w 2347731"/>
              <a:gd name="connsiteY3" fmla="*/ 2646723 h 3009418"/>
              <a:gd name="connsiteX4" fmla="*/ 1985036 w 2347731"/>
              <a:gd name="connsiteY4" fmla="*/ 3009418 h 3009418"/>
              <a:gd name="connsiteX5" fmla="*/ 0 w 2347731"/>
              <a:gd name="connsiteY5" fmla="*/ 3009418 h 3009418"/>
              <a:gd name="connsiteX6" fmla="*/ 0 w 2347731"/>
              <a:gd name="connsiteY6" fmla="*/ 0 h 3009418"/>
            </a:gdLst>
            <a:ahLst/>
            <a:cxnLst/>
            <a:rect l="l" t="t" r="r" b="b"/>
            <a:pathLst>
              <a:path w="2347731" h="3009418">
                <a:moveTo>
                  <a:pt x="0" y="0"/>
                </a:moveTo>
                <a:lnTo>
                  <a:pt x="1985036" y="0"/>
                </a:lnTo>
                <a:cubicBezTo>
                  <a:pt x="2185347" y="0"/>
                  <a:pt x="2347731" y="162384"/>
                  <a:pt x="2347731" y="362695"/>
                </a:cubicBezTo>
                <a:lnTo>
                  <a:pt x="2347731" y="2646723"/>
                </a:lnTo>
                <a:cubicBezTo>
                  <a:pt x="2347731" y="2847034"/>
                  <a:pt x="2185347" y="3009418"/>
                  <a:pt x="1985036" y="3009418"/>
                </a:cubicBezTo>
                <a:lnTo>
                  <a:pt x="0" y="30094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203259" y="2616604"/>
            <a:ext cx="3772782" cy="2483866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79375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19220" y="4940982"/>
            <a:ext cx="4340860" cy="2641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96343" y="5036620"/>
            <a:ext cx="1186615" cy="6529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69121" y="2116923"/>
            <a:ext cx="2952316" cy="2518132"/>
          </a:xfrm>
          <a:custGeom>
            <a:avLst/>
            <a:gdLst>
              <a:gd name="connsiteX0" fmla="*/ 790744 w 3501170"/>
              <a:gd name="connsiteY0" fmla="*/ 0 h 3102016"/>
              <a:gd name="connsiteX1" fmla="*/ 3501170 w 3501170"/>
              <a:gd name="connsiteY1" fmla="*/ 0 h 3102016"/>
              <a:gd name="connsiteX2" fmla="*/ 3138475 w 3501170"/>
              <a:gd name="connsiteY2" fmla="*/ 362695 h 3102016"/>
              <a:gd name="connsiteX3" fmla="*/ 3138475 w 3501170"/>
              <a:gd name="connsiteY3" fmla="*/ 2646723 h 3102016"/>
              <a:gd name="connsiteX4" fmla="*/ 3136739 w 3501170"/>
              <a:gd name="connsiteY4" fmla="*/ 2648215 h 3102016"/>
              <a:gd name="connsiteX5" fmla="*/ 3136739 w 3501170"/>
              <a:gd name="connsiteY5" fmla="*/ 2939965 h 3102016"/>
              <a:gd name="connsiteX6" fmla="*/ 2974688 w 3501170"/>
              <a:gd name="connsiteY6" fmla="*/ 3102016 h 3102016"/>
              <a:gd name="connsiteX7" fmla="*/ 162051 w 3501170"/>
              <a:gd name="connsiteY7" fmla="*/ 3102016 h 3102016"/>
              <a:gd name="connsiteX8" fmla="*/ 0 w 3501170"/>
              <a:gd name="connsiteY8" fmla="*/ 2939965 h 3102016"/>
              <a:gd name="connsiteX9" fmla="*/ 0 w 3501170"/>
              <a:gd name="connsiteY9" fmla="*/ 2646724 h 3102016"/>
              <a:gd name="connsiteX10" fmla="*/ 0 w 3501170"/>
              <a:gd name="connsiteY10" fmla="*/ 1794082 h 3102016"/>
              <a:gd name="connsiteX11" fmla="*/ 0 w 3501170"/>
              <a:gd name="connsiteY11" fmla="*/ 362696 h 3102016"/>
              <a:gd name="connsiteX12" fmla="*/ 362695 w 3501170"/>
              <a:gd name="connsiteY12" fmla="*/ 1 h 3102016"/>
              <a:gd name="connsiteX13" fmla="*/ 790744 w 3501170"/>
              <a:gd name="connsiteY13" fmla="*/ 1 h 3102016"/>
            </a:gdLst>
            <a:ahLst/>
            <a:cxnLst/>
            <a:rect l="l" t="t" r="r" b="b"/>
            <a:pathLst>
              <a:path w="3501170" h="3102016">
                <a:moveTo>
                  <a:pt x="790744" y="0"/>
                </a:moveTo>
                <a:lnTo>
                  <a:pt x="3501170" y="0"/>
                </a:lnTo>
                <a:cubicBezTo>
                  <a:pt x="3300859" y="0"/>
                  <a:pt x="3138475" y="162384"/>
                  <a:pt x="3138475" y="362695"/>
                </a:cubicBezTo>
                <a:lnTo>
                  <a:pt x="3138475" y="2646723"/>
                </a:lnTo>
                <a:lnTo>
                  <a:pt x="3136739" y="2648215"/>
                </a:lnTo>
                <a:lnTo>
                  <a:pt x="3136739" y="2939965"/>
                </a:lnTo>
                <a:cubicBezTo>
                  <a:pt x="3136739" y="3029463"/>
                  <a:pt x="3064186" y="3102016"/>
                  <a:pt x="2974688" y="3102016"/>
                </a:cubicBezTo>
                <a:lnTo>
                  <a:pt x="162051" y="3102016"/>
                </a:lnTo>
                <a:cubicBezTo>
                  <a:pt x="72553" y="3102016"/>
                  <a:pt x="0" y="3029463"/>
                  <a:pt x="0" y="2939965"/>
                </a:cubicBezTo>
                <a:lnTo>
                  <a:pt x="0" y="2646724"/>
                </a:lnTo>
                <a:lnTo>
                  <a:pt x="0" y="1794082"/>
                </a:lnTo>
                <a:lnTo>
                  <a:pt x="0" y="362696"/>
                </a:lnTo>
                <a:cubicBezTo>
                  <a:pt x="0" y="162385"/>
                  <a:pt x="162384" y="1"/>
                  <a:pt x="362695" y="1"/>
                </a:cubicBezTo>
                <a:lnTo>
                  <a:pt x="790744" y="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267697" y="2832681"/>
            <a:ext cx="1256804" cy="543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2849" y="2026920"/>
            <a:ext cx="908670" cy="44633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00109" y="3571705"/>
            <a:ext cx="2463859" cy="543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2325172">
            <a:off x="4608223" y="3296382"/>
            <a:ext cx="201710" cy="173888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9274828" flipH="1">
            <a:off x="6220535" y="2426471"/>
            <a:ext cx="201710" cy="173888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9274828" flipH="1">
            <a:off x="6433915" y="4057142"/>
            <a:ext cx="201710" cy="173888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124754" y="4252766"/>
            <a:ext cx="825968" cy="9418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82645" y="4462881"/>
            <a:ext cx="268077" cy="7969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731385" y="2992079"/>
            <a:ext cx="825968" cy="9418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731385" y="3202193"/>
            <a:ext cx="268077" cy="7969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593736" y="4245521"/>
            <a:ext cx="268077" cy="7969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234022" y="3714344"/>
            <a:ext cx="305094" cy="26710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77736" y="3695350"/>
            <a:ext cx="293406" cy="305094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709761" y="3700272"/>
            <a:ext cx="305096" cy="29525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0800000">
            <a:off x="5638800" y="4556760"/>
            <a:ext cx="220980" cy="1905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可视化展示系统设计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F2F813B-79FC-49D0-B3FA-B156419A5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25" y="5244375"/>
            <a:ext cx="2492669" cy="151112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C767003-1723-4BCA-A8DC-85722DBD9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132" y="5244375"/>
            <a:ext cx="2068788" cy="128669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7FE7AC4-C7DF-4423-849C-17CD05F98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06" y="3508781"/>
            <a:ext cx="3406503" cy="159168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</a:rPr>
              <a:t>10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7599" y="2916422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实用数据集处理：站点数据</a:t>
            </a:r>
            <a:endParaRPr kumimoji="1" lang="zh-CN" altLang="en-US" sz="3600"/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7" name="线条 1"/>
          <p:cNvCxnSpPr/>
          <p:nvPr/>
        </p:nvCxnSpPr>
        <p:spPr>
          <a:xfrm flipH="1">
            <a:off x="3082247" y="5486400"/>
            <a:ext cx="2650733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05137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7599" y="2916422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kumimoji="1" lang="en-US" altLang="zh-CN" sz="36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变量选取</a:t>
            </a:r>
            <a:r>
              <a:rPr kumimoji="1" lang="zh-CN" altLang="en-US" sz="36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与数据处理</a:t>
            </a:r>
            <a:endParaRPr kumimoji="1"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20130" y="3432443"/>
            <a:ext cx="2801169" cy="2339048"/>
          </a:xfrm>
          <a:custGeom>
            <a:avLst/>
            <a:gdLst/>
            <a:ahLst/>
            <a:cxnLst/>
            <a:rect l="l" t="t" r="r" b="b"/>
            <a:pathLst>
              <a:path w="876" h="731" extrusionOk="0">
                <a:moveTo>
                  <a:pt x="857" y="0"/>
                </a:moveTo>
                <a:cubicBezTo>
                  <a:pt x="849" y="26"/>
                  <a:pt x="837" y="61"/>
                  <a:pt x="817" y="101"/>
                </a:cubicBezTo>
                <a:cubicBezTo>
                  <a:pt x="780" y="173"/>
                  <a:pt x="710" y="275"/>
                  <a:pt x="583" y="347"/>
                </a:cubicBezTo>
                <a:cubicBezTo>
                  <a:pt x="521" y="382"/>
                  <a:pt x="454" y="400"/>
                  <a:pt x="386" y="400"/>
                </a:cubicBezTo>
                <a:cubicBezTo>
                  <a:pt x="267" y="400"/>
                  <a:pt x="184" y="347"/>
                  <a:pt x="180" y="344"/>
                </a:cubicBezTo>
                <a:cubicBezTo>
                  <a:pt x="180" y="344"/>
                  <a:pt x="180" y="344"/>
                  <a:pt x="180" y="344"/>
                </a:cubicBezTo>
                <a:cubicBezTo>
                  <a:pt x="111" y="304"/>
                  <a:pt x="68" y="229"/>
                  <a:pt x="68" y="149"/>
                </a:cubicBezTo>
                <a:cubicBezTo>
                  <a:pt x="68" y="120"/>
                  <a:pt x="74" y="92"/>
                  <a:pt x="84" y="66"/>
                </a:cubicBezTo>
                <a:cubicBezTo>
                  <a:pt x="30" y="133"/>
                  <a:pt x="2" y="212"/>
                  <a:pt x="1" y="301"/>
                </a:cubicBezTo>
                <a:cubicBezTo>
                  <a:pt x="0" y="441"/>
                  <a:pt x="51" y="548"/>
                  <a:pt x="93" y="614"/>
                </a:cubicBezTo>
                <a:cubicBezTo>
                  <a:pt x="134" y="676"/>
                  <a:pt x="176" y="713"/>
                  <a:pt x="185" y="721"/>
                </a:cubicBezTo>
                <a:cubicBezTo>
                  <a:pt x="221" y="728"/>
                  <a:pt x="257" y="731"/>
                  <a:pt x="294" y="731"/>
                </a:cubicBezTo>
                <a:cubicBezTo>
                  <a:pt x="615" y="731"/>
                  <a:pt x="876" y="470"/>
                  <a:pt x="876" y="149"/>
                </a:cubicBezTo>
                <a:cubicBezTo>
                  <a:pt x="876" y="99"/>
                  <a:pt x="869" y="49"/>
                  <a:pt x="85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45700" rIns="91425" bIns="4570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99441" y="2606548"/>
            <a:ext cx="2423177" cy="3100956"/>
          </a:xfrm>
          <a:custGeom>
            <a:avLst/>
            <a:gdLst/>
            <a:ahLst/>
            <a:cxnLst/>
            <a:rect l="l" t="t" r="r" b="b"/>
            <a:pathLst>
              <a:path w="758" h="969" extrusionOk="0">
                <a:moveTo>
                  <a:pt x="758" y="267"/>
                </a:moveTo>
                <a:cubicBezTo>
                  <a:pt x="727" y="186"/>
                  <a:pt x="673" y="123"/>
                  <a:pt x="597" y="78"/>
                </a:cubicBezTo>
                <a:cubicBezTo>
                  <a:pt x="510" y="26"/>
                  <a:pt x="414" y="0"/>
                  <a:pt x="312" y="0"/>
                </a:cubicBezTo>
                <a:cubicBezTo>
                  <a:pt x="221" y="0"/>
                  <a:pt x="154" y="22"/>
                  <a:pt x="141" y="27"/>
                </a:cubicBezTo>
                <a:cubicBezTo>
                  <a:pt x="50" y="133"/>
                  <a:pt x="0" y="267"/>
                  <a:pt x="0" y="407"/>
                </a:cubicBezTo>
                <a:cubicBezTo>
                  <a:pt x="0" y="671"/>
                  <a:pt x="178" y="901"/>
                  <a:pt x="429" y="969"/>
                </a:cubicBezTo>
                <a:cubicBezTo>
                  <a:pt x="411" y="950"/>
                  <a:pt x="387" y="922"/>
                  <a:pt x="362" y="884"/>
                </a:cubicBezTo>
                <a:cubicBezTo>
                  <a:pt x="318" y="816"/>
                  <a:pt x="265" y="705"/>
                  <a:pt x="266" y="559"/>
                </a:cubicBezTo>
                <a:cubicBezTo>
                  <a:pt x="267" y="432"/>
                  <a:pt x="322" y="344"/>
                  <a:pt x="368" y="293"/>
                </a:cubicBezTo>
                <a:cubicBezTo>
                  <a:pt x="418" y="238"/>
                  <a:pt x="467" y="212"/>
                  <a:pt x="469" y="211"/>
                </a:cubicBezTo>
                <a:cubicBezTo>
                  <a:pt x="470" y="211"/>
                  <a:pt x="470" y="211"/>
                  <a:pt x="470" y="211"/>
                </a:cubicBezTo>
                <a:cubicBezTo>
                  <a:pt x="504" y="192"/>
                  <a:pt x="542" y="181"/>
                  <a:pt x="582" y="181"/>
                </a:cubicBezTo>
                <a:cubicBezTo>
                  <a:pt x="653" y="181"/>
                  <a:pt x="717" y="215"/>
                  <a:pt x="758" y="26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25" tIns="45700" rIns="91425" bIns="4570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49247" y="2047262"/>
            <a:ext cx="3066593" cy="2591437"/>
          </a:xfrm>
          <a:custGeom>
            <a:avLst/>
            <a:gdLst/>
            <a:ahLst/>
            <a:cxnLst/>
            <a:rect l="l" t="t" r="r" b="b"/>
            <a:pathLst>
              <a:path w="959" h="810" extrusionOk="0">
                <a:moveTo>
                  <a:pt x="688" y="760"/>
                </a:moveTo>
                <a:cubicBezTo>
                  <a:pt x="809" y="691"/>
                  <a:pt x="877" y="594"/>
                  <a:pt x="912" y="524"/>
                </a:cubicBezTo>
                <a:cubicBezTo>
                  <a:pt x="946" y="457"/>
                  <a:pt x="957" y="402"/>
                  <a:pt x="959" y="390"/>
                </a:cubicBezTo>
                <a:cubicBezTo>
                  <a:pt x="878" y="157"/>
                  <a:pt x="657" y="0"/>
                  <a:pt x="410" y="0"/>
                </a:cubicBezTo>
                <a:cubicBezTo>
                  <a:pt x="256" y="0"/>
                  <a:pt x="108" y="61"/>
                  <a:pt x="0" y="169"/>
                </a:cubicBezTo>
                <a:cubicBezTo>
                  <a:pt x="32" y="161"/>
                  <a:pt x="81" y="152"/>
                  <a:pt x="140" y="152"/>
                </a:cubicBezTo>
                <a:cubicBezTo>
                  <a:pt x="246" y="152"/>
                  <a:pt x="346" y="179"/>
                  <a:pt x="436" y="233"/>
                </a:cubicBezTo>
                <a:cubicBezTo>
                  <a:pt x="545" y="297"/>
                  <a:pt x="594" y="389"/>
                  <a:pt x="615" y="454"/>
                </a:cubicBezTo>
                <a:cubicBezTo>
                  <a:pt x="638" y="523"/>
                  <a:pt x="636" y="577"/>
                  <a:pt x="635" y="582"/>
                </a:cubicBezTo>
                <a:cubicBezTo>
                  <a:pt x="635" y="695"/>
                  <a:pt x="552" y="789"/>
                  <a:pt x="444" y="805"/>
                </a:cubicBezTo>
                <a:cubicBezTo>
                  <a:pt x="462" y="808"/>
                  <a:pt x="481" y="810"/>
                  <a:pt x="502" y="810"/>
                </a:cubicBezTo>
                <a:cubicBezTo>
                  <a:pt x="566" y="810"/>
                  <a:pt x="629" y="793"/>
                  <a:pt x="688" y="76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45700" rIns="91425" bIns="4570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9211" y="2914857"/>
            <a:ext cx="488586" cy="45197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57920" y="4976536"/>
            <a:ext cx="518247" cy="46985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3322084" y="3118370"/>
            <a:ext cx="538357" cy="52098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3274" y="1590302"/>
            <a:ext cx="4638148" cy="4638148"/>
          </a:xfrm>
          <a:prstGeom prst="ellipse">
            <a:avLst/>
          </a:prstGeom>
          <a:noFill/>
          <a:ln w="12700" cap="sq">
            <a:gradFill>
              <a:gsLst>
                <a:gs pos="5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40987" y="3516845"/>
            <a:ext cx="614431" cy="614431"/>
          </a:xfrm>
          <a:prstGeom prst="ellipse">
            <a:avLst/>
          </a:prstGeom>
          <a:solidFill>
            <a:schemeClr val="accent1"/>
          </a:solidFill>
          <a:ln w="31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83976" y="2776001"/>
            <a:ext cx="5903219" cy="2453224"/>
          </a:xfrm>
          <a:prstGeom prst="roundRect">
            <a:avLst>
              <a:gd name="adj" fmla="val 4435"/>
            </a:avLst>
          </a:prstGeom>
          <a:solidFill>
            <a:schemeClr val="bg1"/>
          </a:solidFill>
          <a:ln w="6350" cap="sq">
            <a:noFill/>
            <a:miter/>
          </a:ln>
          <a:effectLst>
            <a:outerShdw blurRad="190500" sx="102000" sy="102000" algn="ctr" rotWithShape="0">
              <a:schemeClr val="tx2"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044376" y="2435225"/>
            <a:ext cx="2185224" cy="6032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21742" y="2598354"/>
            <a:ext cx="17018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站点数据图像化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96087" y="3253649"/>
            <a:ext cx="5558488" cy="1760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为实现区域级空气质量预测任务，我们基于北京市13个监测站点的多变量数据（PM2.5、温度、风速等）构建时序图像数据。每小时构造一个尺寸为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(3×4×5)的图像（对应3×4的站点网格与5个特征通道），将时间序列数据转换为图像序列，作为 ConvLSTM2D 模型的输入。</a:t>
            </a:r>
            <a:endParaRPr lang="zh-CN" altLang="zh-CN" sz="14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输入维度：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X.shape = (35058, 6, 3, 4, 5) </a:t>
            </a:r>
            <a:endParaRPr lang="zh-CN" altLang="zh-CN" sz="14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输出维度：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y.shape = (35058, 3, 4)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每个样本使用过去6小时的历史图像序列预测未来1小时的13个站点的PM2.5浓度。</a:t>
            </a:r>
          </a:p>
          <a:p>
            <a:pPr algn="l">
              <a:lnSpc>
                <a:spcPct val="130000"/>
              </a:lnSpc>
            </a:pPr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4597739" y="3645318"/>
            <a:ext cx="700927" cy="371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数据构造与图像建模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rot="10800000">
            <a:off x="-1" y="3191527"/>
            <a:ext cx="12192000" cy="3666473"/>
          </a:xfrm>
          <a:custGeom>
            <a:avLst/>
            <a:gdLst>
              <a:gd name="connsiteX0" fmla="*/ 0 w 12192000"/>
              <a:gd name="connsiteY0" fmla="*/ 3666470 h 3666473"/>
              <a:gd name="connsiteX1" fmla="*/ 0 w 12192000"/>
              <a:gd name="connsiteY1" fmla="*/ 1091228 h 3666473"/>
              <a:gd name="connsiteX2" fmla="*/ 1175317 w 12192000"/>
              <a:gd name="connsiteY2" fmla="*/ 0 h 3666473"/>
              <a:gd name="connsiteX3" fmla="*/ 3949008 w 12192000"/>
              <a:gd name="connsiteY3" fmla="*/ 0 h 3666473"/>
              <a:gd name="connsiteX4" fmla="*/ 12192000 w 12192000"/>
              <a:gd name="connsiteY4" fmla="*/ 3666473 h 3666473"/>
              <a:gd name="connsiteX5" fmla="*/ 8242987 w 12192000"/>
              <a:gd name="connsiteY5" fmla="*/ 0 h 3666473"/>
              <a:gd name="connsiteX6" fmla="*/ 11016680 w 12192000"/>
              <a:gd name="connsiteY6" fmla="*/ 0 h 3666473"/>
              <a:gd name="connsiteX7" fmla="*/ 12192000 w 12192000"/>
              <a:gd name="connsiteY7" fmla="*/ 1091230 h 3666473"/>
            </a:gdLst>
            <a:ahLst/>
            <a:cxnLst/>
            <a:rect l="l" t="t" r="r" b="b"/>
            <a:pathLst>
              <a:path w="12192000" h="3666473">
                <a:moveTo>
                  <a:pt x="0" y="3666470"/>
                </a:moveTo>
                <a:lnTo>
                  <a:pt x="0" y="1091228"/>
                </a:lnTo>
                <a:lnTo>
                  <a:pt x="1175317" y="0"/>
                </a:lnTo>
                <a:lnTo>
                  <a:pt x="3949008" y="0"/>
                </a:lnTo>
                <a:close/>
                <a:moveTo>
                  <a:pt x="12192000" y="3666473"/>
                </a:moveTo>
                <a:lnTo>
                  <a:pt x="8242987" y="0"/>
                </a:lnTo>
                <a:lnTo>
                  <a:pt x="11016680" y="0"/>
                </a:lnTo>
                <a:lnTo>
                  <a:pt x="12192000" y="109123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57162" y="1532433"/>
            <a:ext cx="8296494" cy="3793134"/>
          </a:xfrm>
          <a:prstGeom prst="roundRect">
            <a:avLst>
              <a:gd name="adj" fmla="val 642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41379" y="1691194"/>
            <a:ext cx="8709243" cy="474966"/>
          </a:xfrm>
          <a:prstGeom prst="homePlat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dist="38100" dir="2700015" rotWithShape="0">
              <a:schemeClr val="accent1">
                <a:lumMod val="100000"/>
                <a:alpha val="21000"/>
              </a:schemeClr>
            </a:outerShdw>
          </a:effectLst>
        </p:spPr>
        <p:txBody>
          <a:bodyPr vert="horz" wrap="square" lIns="14400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44668" y="2324921"/>
            <a:ext cx="7921481" cy="2761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[ConvLSTM2D 模型结构](./img/ConvLSTM2D 模型结构.png)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41378" y="1780840"/>
            <a:ext cx="7921481" cy="261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</a:rPr>
              <a:t>Convolutional LSTM 模型结构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/>
              <a:ea typeface="Source Han Sans CN Bold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模型结构与训练流程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248617-1F4B-4852-95FA-FE0C9891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79" y="2265372"/>
            <a:ext cx="8219050" cy="246299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37912" y="2589310"/>
            <a:ext cx="1354464" cy="1354464"/>
          </a:xfrm>
          <a:prstGeom prst="roundRect">
            <a:avLst>
              <a:gd name="adj" fmla="val 10313"/>
            </a:avLst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76952" y="2994518"/>
            <a:ext cx="476384" cy="54404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661387" y="2276980"/>
            <a:ext cx="6480000" cy="8047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损失曲线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58960" y="667729"/>
            <a:ext cx="6480000" cy="6772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损失曲线&amp;平均绝对误差曲线</a:t>
            </a:r>
            <a:endParaRPr kumimoji="1"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损失曲线与评估指标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A862DE6-D0FD-4B66-9582-6925F98D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94" y="1425050"/>
            <a:ext cx="10943206" cy="44769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线条 1"/>
          <p:cNvCxnSpPr>
            <a:cxnSpLocks/>
          </p:cNvCxnSpPr>
          <p:nvPr/>
        </p:nvCxnSpPr>
        <p:spPr>
          <a:xfrm>
            <a:off x="2050828" y="2133137"/>
            <a:ext cx="6708254" cy="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1981341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5" name="标题 1"/>
          <p:cNvSpPr txBox="1"/>
          <p:nvPr/>
        </p:nvSpPr>
        <p:spPr>
          <a:xfrm>
            <a:off x="5343113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6" name="标题 1"/>
          <p:cNvSpPr txBox="1"/>
          <p:nvPr/>
        </p:nvSpPr>
        <p:spPr>
          <a:xfrm>
            <a:off x="8720515" y="2084616"/>
            <a:ext cx="97043" cy="970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7" name="标题 1"/>
          <p:cNvSpPr txBox="1"/>
          <p:nvPr/>
        </p:nvSpPr>
        <p:spPr>
          <a:xfrm>
            <a:off x="1763826" y="2288334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 sz="2400"/>
          </a:p>
        </p:txBody>
      </p:sp>
      <p:sp>
        <p:nvSpPr>
          <p:cNvPr id="10" name="标题 1"/>
          <p:cNvSpPr txBox="1"/>
          <p:nvPr/>
        </p:nvSpPr>
        <p:spPr>
          <a:xfrm>
            <a:off x="1530236" y="2528035"/>
            <a:ext cx="536912" cy="53691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13" name="标题 1"/>
          <p:cNvSpPr txBox="1"/>
          <p:nvPr/>
        </p:nvSpPr>
        <p:spPr>
          <a:xfrm>
            <a:off x="4523720" y="1320882"/>
            <a:ext cx="3814737" cy="608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随机样本预测与真实值对比图</a:t>
            </a:r>
            <a:endParaRPr kumimoji="1" lang="zh-CN" altLang="en-US" sz="2400"/>
          </a:p>
        </p:txBody>
      </p:sp>
      <p:sp>
        <p:nvSpPr>
          <p:cNvPr id="16" name="标题 1"/>
          <p:cNvSpPr txBox="1"/>
          <p:nvPr/>
        </p:nvSpPr>
        <p:spPr>
          <a:xfrm>
            <a:off x="1883365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随机样本可视化</a:t>
            </a:r>
            <a:endParaRPr kumimoji="1" lang="zh-CN" altLang="en-US" sz="2400"/>
          </a:p>
        </p:txBody>
      </p:sp>
      <p:sp>
        <p:nvSpPr>
          <p:cNvPr id="19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预测结果可视化</a:t>
            </a:r>
            <a:endParaRPr kumimoji="1" lang="zh-CN" altLang="en-US" sz="2400"/>
          </a:p>
        </p:txBody>
      </p:sp>
      <p:sp>
        <p:nvSpPr>
          <p:cNvPr id="20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21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22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23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CCA74BB-6E56-4CC9-9C91-BCC469137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62" y="1811273"/>
            <a:ext cx="10236275" cy="424509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线条 1"/>
          <p:cNvCxnSpPr/>
          <p:nvPr/>
        </p:nvCxnSpPr>
        <p:spPr>
          <a:xfrm>
            <a:off x="2050828" y="2133137"/>
            <a:ext cx="6708254" cy="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1981341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43113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20515" y="2084616"/>
            <a:ext cx="97043" cy="970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63826" y="2288334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2767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23720" y="1320882"/>
            <a:ext cx="20253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预测误差热力图</a:t>
            </a:r>
            <a:endParaRPr kumimoji="1" lang="zh-CN" altLang="en-US" sz="1400"/>
          </a:p>
        </p:txBody>
      </p:sp>
      <p:sp>
        <p:nvSpPr>
          <p:cNvPr id="19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预测结果可视化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0350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线条 1"/>
          <p:cNvCxnSpPr/>
          <p:nvPr/>
        </p:nvCxnSpPr>
        <p:spPr>
          <a:xfrm>
            <a:off x="2050828" y="2133137"/>
            <a:ext cx="6708254" cy="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1981341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43113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20515" y="2084616"/>
            <a:ext cx="97043" cy="970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27676" y="2364865"/>
            <a:ext cx="2589153" cy="29071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ahLst/>
            <a:cxnLst/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30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22895" y="3024617"/>
            <a:ext cx="534980" cy="46836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34595" y="2891394"/>
            <a:ext cx="597442" cy="55267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665294" y="1591743"/>
            <a:ext cx="20253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预测误差热力图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027981" y="1642348"/>
            <a:ext cx="19999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426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某时间步预测结果热力图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83365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随机样本可视化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322895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误差热图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689592" y="3933822"/>
            <a:ext cx="2004385" cy="113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预测热图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预测结果可视化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FF2E638-D2F2-4F3F-BBBD-7FF75B8B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4" y="2413386"/>
            <a:ext cx="8381602" cy="348224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240FB1-5E04-4346-A36D-39650E2C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382" y="2563963"/>
            <a:ext cx="3650960" cy="27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46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线条 1"/>
          <p:cNvCxnSpPr/>
          <p:nvPr/>
        </p:nvCxnSpPr>
        <p:spPr>
          <a:xfrm>
            <a:off x="2050828" y="2133137"/>
            <a:ext cx="6708254" cy="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1981341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43113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20515" y="2084616"/>
            <a:ext cx="97043" cy="970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预测结果可视化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705006-BDF0-4880-B192-04758C41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201B537-2E69-44B9-B8DB-62C6A4A7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70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线条 1"/>
          <p:cNvCxnSpPr/>
          <p:nvPr/>
        </p:nvCxnSpPr>
        <p:spPr>
          <a:xfrm>
            <a:off x="2050828" y="2133137"/>
            <a:ext cx="6708254" cy="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1981341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43113" y="20846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20515" y="2084616"/>
            <a:ext cx="97043" cy="970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网页</a:t>
            </a: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9110888-E7CD-4B1B-B403-A85CEDC0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39" y="905030"/>
            <a:ext cx="8223947" cy="52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2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0400" y="4858910"/>
            <a:ext cx="1840754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00774" y="4897265"/>
            <a:ext cx="17600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主讲人</a:t>
            </a: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 </a:t>
            </a:r>
            <a:r>
              <a:rPr kumimoji="1" lang="zh-CN" altLang="en-US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朱子玥</a:t>
            </a:r>
          </a:p>
        </p:txBody>
      </p:sp>
      <p:sp>
        <p:nvSpPr>
          <p:cNvPr id="28" name="标题 1"/>
          <p:cNvSpPr txBox="1"/>
          <p:nvPr/>
        </p:nvSpPr>
        <p:spPr>
          <a:xfrm>
            <a:off x="2900212" y="4858910"/>
            <a:ext cx="1840754" cy="4250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940586" y="4897265"/>
            <a:ext cx="17600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2025.6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109979" y="1508760"/>
            <a:ext cx="7241210" cy="23615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pic>
        <p:nvPicPr>
          <p:cNvPr id="34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标题 1"/>
          <p:cNvSpPr txBox="1"/>
          <p:nvPr/>
        </p:nvSpPr>
        <p:spPr>
          <a:xfrm>
            <a:off x="660400" y="1590261"/>
            <a:ext cx="175592" cy="215679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209909" y="1265960"/>
            <a:ext cx="10284616" cy="2190585"/>
          </a:xfrm>
          <a:prstGeom prst="roundRect">
            <a:avLst>
              <a:gd name="adj" fmla="val 6411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209909" y="3813974"/>
            <a:ext cx="10284616" cy="2190585"/>
          </a:xfrm>
          <a:prstGeom prst="roundRect">
            <a:avLst>
              <a:gd name="adj" fmla="val 6411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166517" y="1221739"/>
            <a:ext cx="10284616" cy="2190585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643278" y="1866283"/>
            <a:ext cx="9623767" cy="1485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在本项目中，我们使用了来自欧洲中期天气预报中心（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ECMWF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）发布的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ERA5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再分析数据集。该数据集为全球气象研究与建模提供了高质量、时空分辨率高、变量丰富的大气变量信息。为了便于深度学习模型的快速加载和处理，我们使用了经过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WeatherBench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项目标准化格式的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ERA5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数据，并通过开源工具库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ClimateLearn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进行下载和预处理。</a:t>
            </a: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166517" y="3769753"/>
            <a:ext cx="10284616" cy="2190585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643277" y="4425543"/>
            <a:ext cx="9623767" cy="1485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为便于深度学习模型的快速加载和处理，本项目使用经过 WeatherBench 项目标准化格式的 ERA5 数据，并通过开源工具库 ClimateLearn 进行下载和预处理。</a:t>
            </a: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60400" y="1843016"/>
            <a:ext cx="844596" cy="84459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827948" y="2072527"/>
            <a:ext cx="509500" cy="385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01</a:t>
            </a: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60400" y="4376292"/>
            <a:ext cx="844596" cy="84459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27948" y="4605803"/>
            <a:ext cx="509500" cy="385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02</a:t>
            </a: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703791" y="1756233"/>
            <a:ext cx="143787" cy="1437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03791" y="4289509"/>
            <a:ext cx="143787" cy="14378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644394" y="1383168"/>
            <a:ext cx="9622651" cy="385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ECMWF ERA5 数据</a:t>
            </a:r>
            <a:endParaRPr kumimoji="1"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644395" y="3911516"/>
            <a:ext cx="9622651" cy="385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数据预处理工具</a:t>
            </a:r>
            <a:endParaRPr kumimoji="1"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数据来源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400" y="1554900"/>
            <a:ext cx="4975860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543040" y="1554900"/>
            <a:ext cx="4975860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8203744" y="1779048"/>
            <a:ext cx="1575414" cy="1575414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 rot="20700000">
            <a:off x="7936231" y="2554704"/>
            <a:ext cx="2189478" cy="499181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715712" y="2306864"/>
            <a:ext cx="551478" cy="51978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321104" y="1779048"/>
            <a:ext cx="1575414" cy="1575414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 rot="20700000">
            <a:off x="2053591" y="2554704"/>
            <a:ext cx="2189478" cy="499181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2854261" y="2291015"/>
            <a:ext cx="509101" cy="55147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692759" y="3451860"/>
            <a:ext cx="4676422" cy="68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模型实验阶段变量扩展</a:t>
            </a:r>
            <a:endParaRPr kumimoji="1"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692759" y="4238201"/>
            <a:ext cx="4673741" cy="169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在掌握基本流程后，进一步构建并训练了自己的深度学习模型。项目后期训练阶段选取了更具物理意义的 8 个气象变量，重点关注温度、风场、水汽等影响因素。</a:t>
            </a: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10119" y="3451860"/>
            <a:ext cx="4676422" cy="68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初步实验阶段变量选取</a:t>
            </a:r>
            <a:endParaRPr kumimoji="1" lang="zh-CN" altLang="en-US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10119" y="4238201"/>
            <a:ext cx="4676281" cy="169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在初步探索模型结构与基本流程时，选择了 6 个与人体体感直接相关的变量进行建模，包括 2 米气温、相对湿度、总降水量、总云量、顶层太阳辐射和涡度。</a:t>
            </a:r>
            <a:endParaRPr kumimoji="1"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气象变量选取与建模准备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7126357" y="4144617"/>
            <a:ext cx="5065642" cy="2713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872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665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8458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51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0" y="4144617"/>
            <a:ext cx="304800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296" y="4144617"/>
            <a:ext cx="2663687" cy="2713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7520146" y="4553997"/>
            <a:ext cx="1929971" cy="1894623"/>
          </a:xfrm>
          <a:prstGeom prst="rt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65225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138451" y="3101007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11677" y="3617842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665225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38451" y="2067338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611677" y="2584173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665225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138451" y="1033669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11677" y="1550504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65225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138451" y="0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11677" y="516835"/>
            <a:ext cx="526775" cy="526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134100"/>
            <a:ext cx="5913783" cy="7239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134100"/>
            <a:ext cx="4154557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399" y="5259603"/>
            <a:ext cx="5278063" cy="425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30009" y="4144617"/>
            <a:ext cx="597452" cy="2713383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913783" y="4144617"/>
            <a:ext cx="617330" cy="271338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0" y="0"/>
            <a:ext cx="12192000" cy="2584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7599" y="525450"/>
            <a:ext cx="2858500" cy="24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64544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111487" y="2693477"/>
            <a:ext cx="4690348" cy="1756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30000"/>
              </a:lnSpc>
            </a:pP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模型初步实验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0759666">
            <a:off x="5110925" y="5811399"/>
            <a:ext cx="1348167" cy="6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1088558">
            <a:off x="8203334" y="187067"/>
            <a:ext cx="1319493" cy="73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>
            <a:off x="660400" y="1590261"/>
            <a:ext cx="175592" cy="26783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">
            <a:off x="9090991" y="2093841"/>
            <a:ext cx="1136375" cy="1136375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20700000">
            <a:off x="8207465" y="3357797"/>
            <a:ext cx="518340" cy="518340"/>
          </a:xfrm>
          <a:prstGeom prst="rect">
            <a:avLst/>
          </a:prstGeom>
          <a:solidFill>
            <a:schemeClr val="accent2">
              <a:alpha val="3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71732" y="2324100"/>
            <a:ext cx="5267456" cy="3818228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58176" y="2328446"/>
            <a:ext cx="5610910" cy="3818354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58176" y="1888561"/>
            <a:ext cx="5610909" cy="81191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0897" y="1888228"/>
            <a:ext cx="5267456" cy="8119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422112" y="2140245"/>
            <a:ext cx="307884" cy="30788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01729" y="2159414"/>
            <a:ext cx="307884" cy="269547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29745" y="1997217"/>
            <a:ext cx="4432300" cy="5969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25400" tIns="25400" rIns="25400" bIns="2540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预测形式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48145" y="1997217"/>
            <a:ext cx="4432300" cy="5969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25400" tIns="25400" rIns="25400" bIns="2540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ResNet 模型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98945" y="2924317"/>
            <a:ext cx="4432300" cy="3048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25400" tIns="25400" rIns="25400" bIns="254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Source Han Sans"/>
                <a:ea typeface="Source Han Sans"/>
                <a:cs typeface="Source Han Sans"/>
              </a:rPr>
              <a:t>为探索空间卷积网络在气象图像预测任务中的表现，本阶段引入经典计算机视觉模型 ResNet。ResNet 能有效缓解深层网络中的梯度消失问题，具有较强的特征提取能力，尤其适合处理具有明显空间结构的气象图像数据。</a:t>
            </a:r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143754" y="4331826"/>
            <a:ext cx="4432300" cy="81191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25400" tIns="25400" rIns="25400" bIns="254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1">
                    <a:lumMod val="75000"/>
                  </a:schemeClr>
                </a:solidFill>
                <a:latin typeface="Source Han Sans"/>
                <a:ea typeface="Source Han Sans"/>
                <a:cs typeface="Source Han Sans"/>
              </a:rPr>
              <a:t>本实验以 2m 温度和降水变量为例，采用两种预测形式进行模型测试：Img2Img（图像 → 图像）和 Seq2Img（序列 → 图像）。</a:t>
            </a:r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95173" y="171037"/>
            <a:ext cx="7780158" cy="49669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实验目标与背景说明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242125" y="72832"/>
            <a:ext cx="600268" cy="600268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082527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12194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341862" y="171037"/>
            <a:ext cx="370332" cy="370332"/>
          </a:xfrm>
          <a:prstGeom prst="star4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6F10A2C-C448-43AD-82E8-5194E8961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541" y="3211952"/>
            <a:ext cx="5341728" cy="20425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45444"/>
      </a:accent1>
      <a:accent2>
        <a:srgbClr val="84242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1801</Words>
  <Application>Microsoft Office PowerPoint</Application>
  <PresentationFormat>宽屏</PresentationFormat>
  <Paragraphs>256</Paragraphs>
  <Slides>58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Source Han Sans CN Bold</vt:lpstr>
      <vt:lpstr>OPPOSans B</vt:lpstr>
      <vt:lpstr>OPPOSans H</vt:lpstr>
      <vt:lpstr>思源黑体 CN Regular</vt:lpstr>
      <vt:lpstr>Source Han Sans</vt:lpstr>
      <vt:lpstr>Arial</vt:lpstr>
      <vt:lpstr>微软雅黑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jinli0624@126.com</cp:lastModifiedBy>
  <cp:revision>48</cp:revision>
  <dcterms:modified xsi:type="dcterms:W3CDTF">2025-06-21T04:04:47Z</dcterms:modified>
</cp:coreProperties>
</file>